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73" r:id="rId16"/>
    <p:sldId id="269" r:id="rId17"/>
    <p:sldId id="271" r:id="rId18"/>
    <p:sldId id="272" r:id="rId19"/>
    <p:sldId id="275" r:id="rId20"/>
    <p:sldId id="276" r:id="rId21"/>
    <p:sldId id="279" r:id="rId22"/>
    <p:sldId id="277" r:id="rId23"/>
    <p:sldId id="278" r:id="rId24"/>
    <p:sldId id="280" r:id="rId25"/>
    <p:sldId id="281" r:id="rId26"/>
    <p:sldId id="28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C457"/>
    <a:srgbClr val="4B647B"/>
    <a:srgbClr val="1A658C"/>
    <a:srgbClr val="426686"/>
    <a:srgbClr val="527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10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ECE40C-CB5D-7C45-A738-FA47E366225A}" type="datetimeFigureOut">
              <a:rPr lang="en-US" smtClean="0"/>
              <a:t>8/15/14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267152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CE40C-CB5D-7C45-A738-FA47E366225A}" type="datetimeFigureOut">
              <a:rPr lang="en-US" smtClean="0"/>
              <a:t>8/15/14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63837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CE40C-CB5D-7C45-A738-FA47E366225A}" type="datetimeFigureOut">
              <a:rPr lang="en-US" smtClean="0"/>
              <a:t>8/15/14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105848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ECE40C-CB5D-7C45-A738-FA47E366225A}" type="datetimeFigureOut">
              <a:rPr lang="en-US" smtClean="0"/>
              <a:t>8/15/14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40906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ECE40C-CB5D-7C45-A738-FA47E366225A}" type="datetimeFigureOut">
              <a:rPr lang="en-US" smtClean="0"/>
              <a:t>8/15/14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111491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ECE40C-CB5D-7C45-A738-FA47E366225A}" type="datetimeFigureOut">
              <a:rPr lang="en-US" smtClean="0"/>
              <a:t>8/15/14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2128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ECE40C-CB5D-7C45-A738-FA47E366225A}" type="datetimeFigureOut">
              <a:rPr lang="en-US" smtClean="0"/>
              <a:t>8/15/14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316929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ECE40C-CB5D-7C45-A738-FA47E366225A}" type="datetimeFigureOut">
              <a:rPr lang="en-US" smtClean="0"/>
              <a:t>8/15/14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43017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CE40C-CB5D-7C45-A738-FA47E366225A}" type="datetimeFigureOut">
              <a:rPr lang="en-US" smtClean="0"/>
              <a:t>8/15/14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35267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ECE40C-CB5D-7C45-A738-FA47E366225A}" type="datetimeFigureOut">
              <a:rPr lang="en-US" smtClean="0"/>
              <a:t>8/15/14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291594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ECE40C-CB5D-7C45-A738-FA47E366225A}" type="datetimeFigureOut">
              <a:rPr lang="en-US" smtClean="0"/>
              <a:t>8/15/14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61F7C-FE8D-1B45-88D1-CF3C420905C9}" type="slidenum">
              <a:rPr lang="en-US" smtClean="0"/>
              <a:t>‹#›</a:t>
            </a:fld>
            <a:endParaRPr lang="en-US"/>
          </a:p>
        </p:txBody>
      </p:sp>
    </p:spTree>
    <p:extLst>
      <p:ext uri="{BB962C8B-B14F-4D97-AF65-F5344CB8AC3E}">
        <p14:creationId xmlns:p14="http://schemas.microsoft.com/office/powerpoint/2010/main" val="13948156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CE40C-CB5D-7C45-A738-FA47E366225A}" type="datetimeFigureOut">
              <a:rPr lang="en-US" smtClean="0"/>
              <a:t>8/15/14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61F7C-FE8D-1B45-88D1-CF3C420905C9}" type="slidenum">
              <a:rPr lang="en-US" smtClean="0"/>
              <a:t>‹#›</a:t>
            </a:fld>
            <a:endParaRPr lang="en-US"/>
          </a:p>
        </p:txBody>
      </p:sp>
    </p:spTree>
    <p:extLst>
      <p:ext uri="{BB962C8B-B14F-4D97-AF65-F5344CB8AC3E}">
        <p14:creationId xmlns:p14="http://schemas.microsoft.com/office/powerpoint/2010/main" val="15885437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hyperlink" Target="http://www.urbantourgroup.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 Id="rId3"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180" y="1890581"/>
            <a:ext cx="4886208" cy="723826"/>
          </a:xfrm>
        </p:spPr>
        <p:txBody>
          <a:bodyPr>
            <a:noAutofit/>
          </a:bodyPr>
          <a:lstStyle/>
          <a:p>
            <a:r>
              <a:rPr lang="en-US" sz="4800" dirty="0" smtClean="0"/>
              <a:t>Urban Tour Group</a:t>
            </a:r>
            <a:endParaRPr lang="en-US" sz="4800" dirty="0"/>
          </a:p>
        </p:txBody>
      </p:sp>
      <p:sp>
        <p:nvSpPr>
          <p:cNvPr id="3" name="Subtitle 2"/>
          <p:cNvSpPr>
            <a:spLocks noGrp="1"/>
          </p:cNvSpPr>
          <p:nvPr>
            <p:ph type="subTitle" idx="1"/>
          </p:nvPr>
        </p:nvSpPr>
        <p:spPr>
          <a:xfrm>
            <a:off x="683650" y="2635561"/>
            <a:ext cx="3620447" cy="1040830"/>
          </a:xfrm>
        </p:spPr>
        <p:txBody>
          <a:bodyPr/>
          <a:lstStyle/>
          <a:p>
            <a:pPr>
              <a:lnSpc>
                <a:spcPct val="80000"/>
              </a:lnSpc>
            </a:pPr>
            <a:r>
              <a:rPr lang="en-US" dirty="0" smtClean="0"/>
              <a:t>Life in the City Tour </a:t>
            </a:r>
          </a:p>
          <a:p>
            <a:pPr>
              <a:lnSpc>
                <a:spcPct val="80000"/>
              </a:lnSpc>
            </a:pPr>
            <a:r>
              <a:rPr lang="en-US" dirty="0" smtClean="0"/>
              <a:t>Portland, Oregon</a:t>
            </a:r>
            <a:endParaRPr lang="en-US" dirty="0"/>
          </a:p>
        </p:txBody>
      </p:sp>
      <p:pic>
        <p:nvPicPr>
          <p:cNvPr id="4" name="Picture 3"/>
          <p:cNvPicPr>
            <a:picLocks noChangeAspect="1"/>
          </p:cNvPicPr>
          <p:nvPr/>
        </p:nvPicPr>
        <p:blipFill>
          <a:blip r:embed="rId2"/>
          <a:stretch>
            <a:fillRect/>
          </a:stretch>
        </p:blipFill>
        <p:spPr>
          <a:xfrm>
            <a:off x="4980388" y="560429"/>
            <a:ext cx="4005334" cy="5190586"/>
          </a:xfrm>
          <a:prstGeom prst="rect">
            <a:avLst/>
          </a:prstGeom>
        </p:spPr>
      </p:pic>
      <p:sp>
        <p:nvSpPr>
          <p:cNvPr id="5" name="TextBox 4"/>
          <p:cNvSpPr txBox="1"/>
          <p:nvPr/>
        </p:nvSpPr>
        <p:spPr>
          <a:xfrm>
            <a:off x="3070676" y="6244970"/>
            <a:ext cx="2999197" cy="369332"/>
          </a:xfrm>
          <a:prstGeom prst="rect">
            <a:avLst/>
          </a:prstGeom>
          <a:noFill/>
        </p:spPr>
        <p:txBody>
          <a:bodyPr wrap="square" rtlCol="0">
            <a:spAutoFit/>
          </a:bodyPr>
          <a:lstStyle/>
          <a:p>
            <a:r>
              <a:rPr lang="en-US" dirty="0" smtClean="0">
                <a:hlinkClick r:id="rId3"/>
              </a:rPr>
              <a:t>www.urbantourgroup.org</a:t>
            </a:r>
            <a:endParaRPr lang="en-US" dirty="0"/>
          </a:p>
        </p:txBody>
      </p:sp>
    </p:spTree>
    <p:extLst>
      <p:ext uri="{BB962C8B-B14F-4D97-AF65-F5344CB8AC3E}">
        <p14:creationId xmlns:p14="http://schemas.microsoft.com/office/powerpoint/2010/main" val="17450802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4133" y="228600"/>
            <a:ext cx="8382000" cy="1176867"/>
          </a:xfrm>
        </p:spPr>
        <p:txBody>
          <a:bodyPr>
            <a:normAutofit/>
          </a:bodyPr>
          <a:lstStyle/>
          <a:p>
            <a:r>
              <a:rPr lang="en-US" dirty="0"/>
              <a:t>This is a drawing of the South Park Blocks long ago. Your tour will begin here. </a:t>
            </a:r>
          </a:p>
        </p:txBody>
      </p:sp>
      <p:pic>
        <p:nvPicPr>
          <p:cNvPr id="3" name="Picture 2"/>
          <p:cNvPicPr>
            <a:picLocks noChangeAspect="1"/>
          </p:cNvPicPr>
          <p:nvPr/>
        </p:nvPicPr>
        <p:blipFill>
          <a:blip r:embed="rId2"/>
          <a:stretch>
            <a:fillRect/>
          </a:stretch>
        </p:blipFill>
        <p:spPr>
          <a:xfrm>
            <a:off x="1659467" y="1405467"/>
            <a:ext cx="6244167" cy="4572429"/>
          </a:xfrm>
          <a:prstGeom prst="rect">
            <a:avLst/>
          </a:prstGeom>
        </p:spPr>
      </p:pic>
      <p:sp>
        <p:nvSpPr>
          <p:cNvPr id="4" name="Rectangle 3"/>
          <p:cNvSpPr/>
          <p:nvPr/>
        </p:nvSpPr>
        <p:spPr>
          <a:xfrm>
            <a:off x="931333" y="6152665"/>
            <a:ext cx="8212667" cy="523220"/>
          </a:xfrm>
          <a:prstGeom prst="rect">
            <a:avLst/>
          </a:prstGeom>
        </p:spPr>
        <p:txBody>
          <a:bodyPr wrap="square">
            <a:spAutoFit/>
          </a:bodyPr>
          <a:lstStyle/>
          <a:p>
            <a:r>
              <a:rPr lang="en-US" sz="2800" dirty="0"/>
              <a:t>What do you think you will see in the Park Blocks?</a:t>
            </a:r>
          </a:p>
        </p:txBody>
      </p:sp>
    </p:spTree>
    <p:extLst>
      <p:ext uri="{BB962C8B-B14F-4D97-AF65-F5344CB8AC3E}">
        <p14:creationId xmlns:p14="http://schemas.microsoft.com/office/powerpoint/2010/main" val="3675165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4" name="Rectangle 3"/>
          <p:cNvSpPr/>
          <p:nvPr/>
        </p:nvSpPr>
        <p:spPr>
          <a:xfrm>
            <a:off x="0" y="207202"/>
            <a:ext cx="8991600" cy="1384995"/>
          </a:xfrm>
          <a:prstGeom prst="rect">
            <a:avLst/>
          </a:prstGeom>
        </p:spPr>
        <p:txBody>
          <a:bodyPr wrap="square">
            <a:spAutoFit/>
          </a:bodyPr>
          <a:lstStyle/>
          <a:p>
            <a:pPr algn="ctr"/>
            <a:r>
              <a:rPr lang="en-US" sz="2800" dirty="0"/>
              <a:t>During your walk, you will see some old and new buildings.  What were older building made of?  What materials are used in new buildings?</a:t>
            </a:r>
          </a:p>
        </p:txBody>
      </p:sp>
      <p:pic>
        <p:nvPicPr>
          <p:cNvPr id="6" name="Picture 5"/>
          <p:cNvPicPr>
            <a:picLocks noChangeAspect="1"/>
          </p:cNvPicPr>
          <p:nvPr/>
        </p:nvPicPr>
        <p:blipFill>
          <a:blip r:embed="rId2"/>
          <a:stretch>
            <a:fillRect/>
          </a:stretch>
        </p:blipFill>
        <p:spPr>
          <a:xfrm>
            <a:off x="4593168" y="1575264"/>
            <a:ext cx="3956411" cy="4723937"/>
          </a:xfrm>
          <a:prstGeom prst="rect">
            <a:avLst/>
          </a:prstGeom>
        </p:spPr>
      </p:pic>
      <p:pic>
        <p:nvPicPr>
          <p:cNvPr id="7" name="Picture 6"/>
          <p:cNvPicPr>
            <a:picLocks noChangeAspect="1"/>
          </p:cNvPicPr>
          <p:nvPr/>
        </p:nvPicPr>
        <p:blipFill>
          <a:blip r:embed="rId3"/>
          <a:stretch>
            <a:fillRect/>
          </a:stretch>
        </p:blipFill>
        <p:spPr>
          <a:xfrm>
            <a:off x="457199" y="1524000"/>
            <a:ext cx="3753643" cy="4809068"/>
          </a:xfrm>
          <a:prstGeom prst="rect">
            <a:avLst/>
          </a:prstGeom>
        </p:spPr>
      </p:pic>
      <p:sp>
        <p:nvSpPr>
          <p:cNvPr id="9" name="Rectangle 8"/>
          <p:cNvSpPr/>
          <p:nvPr/>
        </p:nvSpPr>
        <p:spPr>
          <a:xfrm>
            <a:off x="231508" y="6299201"/>
            <a:ext cx="9047959" cy="369332"/>
          </a:xfrm>
          <a:prstGeom prst="rect">
            <a:avLst/>
          </a:prstGeom>
        </p:spPr>
        <p:txBody>
          <a:bodyPr wrap="square">
            <a:spAutoFit/>
          </a:bodyPr>
          <a:lstStyle/>
          <a:p>
            <a:r>
              <a:rPr lang="en-US" dirty="0"/>
              <a:t>Look for Greek columns, dentils and egg patterns inside and on the outside of older buildings.</a:t>
            </a:r>
          </a:p>
        </p:txBody>
      </p:sp>
    </p:spTree>
    <p:extLst>
      <p:ext uri="{BB962C8B-B14F-4D97-AF65-F5344CB8AC3E}">
        <p14:creationId xmlns:p14="http://schemas.microsoft.com/office/powerpoint/2010/main" val="22520374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3201" y="5494835"/>
            <a:ext cx="8619066" cy="1143000"/>
          </a:xfrm>
        </p:spPr>
        <p:txBody>
          <a:bodyPr>
            <a:normAutofit/>
          </a:bodyPr>
          <a:lstStyle/>
          <a:p>
            <a:r>
              <a:rPr lang="en-US" dirty="0"/>
              <a:t>Both of these buildings are on the National Register of Historic Places.  Do you know why?</a:t>
            </a:r>
          </a:p>
        </p:txBody>
      </p:sp>
      <p:pic>
        <p:nvPicPr>
          <p:cNvPr id="4" name="Picture 3"/>
          <p:cNvPicPr>
            <a:picLocks noChangeAspect="1"/>
          </p:cNvPicPr>
          <p:nvPr/>
        </p:nvPicPr>
        <p:blipFill>
          <a:blip r:embed="rId2"/>
          <a:stretch>
            <a:fillRect/>
          </a:stretch>
        </p:blipFill>
        <p:spPr>
          <a:xfrm>
            <a:off x="4950260" y="380937"/>
            <a:ext cx="3939739" cy="5113898"/>
          </a:xfrm>
          <a:prstGeom prst="rect">
            <a:avLst/>
          </a:prstGeom>
        </p:spPr>
      </p:pic>
      <p:pic>
        <p:nvPicPr>
          <p:cNvPr id="5" name="Picture 4"/>
          <p:cNvPicPr>
            <a:picLocks noChangeAspect="1"/>
          </p:cNvPicPr>
          <p:nvPr/>
        </p:nvPicPr>
        <p:blipFill>
          <a:blip r:embed="rId3"/>
          <a:stretch>
            <a:fillRect/>
          </a:stretch>
        </p:blipFill>
        <p:spPr>
          <a:xfrm>
            <a:off x="203201" y="1024466"/>
            <a:ext cx="4659982" cy="3598333"/>
          </a:xfrm>
          <a:prstGeom prst="rect">
            <a:avLst/>
          </a:prstGeom>
        </p:spPr>
      </p:pic>
      <p:sp>
        <p:nvSpPr>
          <p:cNvPr id="6" name="TextBox 5"/>
          <p:cNvSpPr txBox="1"/>
          <p:nvPr/>
        </p:nvSpPr>
        <p:spPr>
          <a:xfrm>
            <a:off x="1507067" y="4622799"/>
            <a:ext cx="2218267" cy="369332"/>
          </a:xfrm>
          <a:prstGeom prst="rect">
            <a:avLst/>
          </a:prstGeom>
          <a:noFill/>
        </p:spPr>
        <p:txBody>
          <a:bodyPr wrap="square" rtlCol="0">
            <a:spAutoFit/>
          </a:bodyPr>
          <a:lstStyle/>
          <a:p>
            <a:pPr algn="ctr"/>
            <a:r>
              <a:rPr lang="en-US" dirty="0" smtClean="0"/>
              <a:t>City Hall</a:t>
            </a:r>
            <a:endParaRPr lang="en-US" dirty="0"/>
          </a:p>
        </p:txBody>
      </p:sp>
    </p:spTree>
    <p:extLst>
      <p:ext uri="{BB962C8B-B14F-4D97-AF65-F5344CB8AC3E}">
        <p14:creationId xmlns:p14="http://schemas.microsoft.com/office/powerpoint/2010/main" val="27290427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516" y="343593"/>
            <a:ext cx="8954467" cy="5989582"/>
          </a:xfrm>
          <a:prstGeom prst="rect">
            <a:avLst/>
          </a:prstGeom>
        </p:spPr>
      </p:pic>
    </p:spTree>
    <p:extLst>
      <p:ext uri="{BB962C8B-B14F-4D97-AF65-F5344CB8AC3E}">
        <p14:creationId xmlns:p14="http://schemas.microsoft.com/office/powerpoint/2010/main" val="24555310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598" y="241301"/>
            <a:ext cx="8913093" cy="6210300"/>
          </a:xfrm>
          <a:prstGeom prst="rect">
            <a:avLst/>
          </a:prstGeom>
        </p:spPr>
      </p:pic>
    </p:spTree>
    <p:extLst>
      <p:ext uri="{BB962C8B-B14F-4D97-AF65-F5344CB8AC3E}">
        <p14:creationId xmlns:p14="http://schemas.microsoft.com/office/powerpoint/2010/main" val="25002195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570" y="67732"/>
            <a:ext cx="8756316" cy="6654800"/>
          </a:xfrm>
          <a:prstGeom prst="rect">
            <a:avLst/>
          </a:prstGeom>
        </p:spPr>
      </p:pic>
    </p:spTree>
    <p:extLst>
      <p:ext uri="{BB962C8B-B14F-4D97-AF65-F5344CB8AC3E}">
        <p14:creationId xmlns:p14="http://schemas.microsoft.com/office/powerpoint/2010/main" val="36551259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0156" y="406401"/>
            <a:ext cx="3268133" cy="6096000"/>
          </a:xfrm>
        </p:spPr>
        <p:txBody>
          <a:bodyPr>
            <a:normAutofit/>
          </a:bodyPr>
          <a:lstStyle/>
          <a:p>
            <a:r>
              <a:rPr lang="en-US" sz="4400" dirty="0"/>
              <a:t>Some art is very big and tells a story about Portland’s history.</a:t>
            </a:r>
          </a:p>
        </p:txBody>
      </p:sp>
      <p:pic>
        <p:nvPicPr>
          <p:cNvPr id="3" name="Picture 2"/>
          <p:cNvPicPr>
            <a:picLocks noChangeAspect="1"/>
          </p:cNvPicPr>
          <p:nvPr/>
        </p:nvPicPr>
        <p:blipFill>
          <a:blip r:embed="rId2"/>
          <a:stretch>
            <a:fillRect/>
          </a:stretch>
        </p:blipFill>
        <p:spPr>
          <a:xfrm>
            <a:off x="3771887" y="180857"/>
            <a:ext cx="5050377" cy="6592477"/>
          </a:xfrm>
          <a:prstGeom prst="rect">
            <a:avLst/>
          </a:prstGeom>
        </p:spPr>
      </p:pic>
    </p:spTree>
    <p:extLst>
      <p:ext uri="{BB962C8B-B14F-4D97-AF65-F5344CB8AC3E}">
        <p14:creationId xmlns:p14="http://schemas.microsoft.com/office/powerpoint/2010/main" val="20504806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237067"/>
            <a:ext cx="3081867" cy="6434667"/>
          </a:xfrm>
        </p:spPr>
        <p:txBody>
          <a:bodyPr>
            <a:normAutofit/>
          </a:bodyPr>
          <a:lstStyle/>
          <a:p>
            <a:r>
              <a:rPr lang="en-US" dirty="0"/>
              <a:t>How many statues of animals and animal prints do you think you will see as you tour downtown?</a:t>
            </a:r>
          </a:p>
          <a:p>
            <a:endParaRPr lang="en-US" dirty="0"/>
          </a:p>
          <a:p>
            <a:r>
              <a:rPr lang="en-US" dirty="0"/>
              <a:t>Why do you think animals are part of the public art of Portland?</a:t>
            </a:r>
          </a:p>
        </p:txBody>
      </p:sp>
      <p:pic>
        <p:nvPicPr>
          <p:cNvPr id="3" name="Picture 2"/>
          <p:cNvPicPr>
            <a:picLocks noChangeAspect="1"/>
          </p:cNvPicPr>
          <p:nvPr/>
        </p:nvPicPr>
        <p:blipFill>
          <a:blip r:embed="rId2"/>
          <a:stretch>
            <a:fillRect/>
          </a:stretch>
        </p:blipFill>
        <p:spPr>
          <a:xfrm>
            <a:off x="3187697" y="1202267"/>
            <a:ext cx="2663979" cy="2167467"/>
          </a:xfrm>
          <a:prstGeom prst="rect">
            <a:avLst/>
          </a:prstGeom>
        </p:spPr>
      </p:pic>
      <p:pic>
        <p:nvPicPr>
          <p:cNvPr id="4" name="Picture 3"/>
          <p:cNvPicPr>
            <a:picLocks noChangeAspect="1"/>
          </p:cNvPicPr>
          <p:nvPr/>
        </p:nvPicPr>
        <p:blipFill>
          <a:blip r:embed="rId3"/>
          <a:stretch>
            <a:fillRect/>
          </a:stretch>
        </p:blipFill>
        <p:spPr>
          <a:xfrm>
            <a:off x="5851676" y="0"/>
            <a:ext cx="3139924" cy="3996267"/>
          </a:xfrm>
          <a:prstGeom prst="rect">
            <a:avLst/>
          </a:prstGeom>
        </p:spPr>
      </p:pic>
      <p:pic>
        <p:nvPicPr>
          <p:cNvPr id="5" name="Picture 4"/>
          <p:cNvPicPr>
            <a:picLocks noChangeAspect="1"/>
          </p:cNvPicPr>
          <p:nvPr/>
        </p:nvPicPr>
        <p:blipFill>
          <a:blip r:embed="rId4"/>
          <a:stretch>
            <a:fillRect/>
          </a:stretch>
        </p:blipFill>
        <p:spPr>
          <a:xfrm>
            <a:off x="4406846" y="3784601"/>
            <a:ext cx="3822754" cy="3021699"/>
          </a:xfrm>
          <a:prstGeom prst="rect">
            <a:avLst/>
          </a:prstGeom>
        </p:spPr>
      </p:pic>
    </p:spTree>
    <p:extLst>
      <p:ext uri="{BB962C8B-B14F-4D97-AF65-F5344CB8AC3E}">
        <p14:creationId xmlns:p14="http://schemas.microsoft.com/office/powerpoint/2010/main" val="3538160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6307" y="4941252"/>
            <a:ext cx="8772769" cy="1779972"/>
          </a:xfrm>
        </p:spPr>
        <p:txBody>
          <a:bodyPr>
            <a:normAutofit/>
          </a:bodyPr>
          <a:lstStyle/>
          <a:p>
            <a:r>
              <a:rPr lang="en-US" dirty="0"/>
              <a:t>Statues and pictures of people that helped shaped our country, state and city will be seen on the tour.  Do you know who this is?</a:t>
            </a:r>
          </a:p>
        </p:txBody>
      </p:sp>
      <p:pic>
        <p:nvPicPr>
          <p:cNvPr id="3" name="Picture 2"/>
          <p:cNvPicPr>
            <a:picLocks noChangeAspect="1"/>
          </p:cNvPicPr>
          <p:nvPr/>
        </p:nvPicPr>
        <p:blipFill>
          <a:blip r:embed="rId2"/>
          <a:stretch>
            <a:fillRect/>
          </a:stretch>
        </p:blipFill>
        <p:spPr>
          <a:xfrm>
            <a:off x="1191662" y="210434"/>
            <a:ext cx="6936337" cy="4769894"/>
          </a:xfrm>
          <a:prstGeom prst="rect">
            <a:avLst/>
          </a:prstGeom>
        </p:spPr>
      </p:pic>
    </p:spTree>
    <p:extLst>
      <p:ext uri="{BB962C8B-B14F-4D97-AF65-F5344CB8AC3E}">
        <p14:creationId xmlns:p14="http://schemas.microsoft.com/office/powerpoint/2010/main" val="20457589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03446" y="779585"/>
            <a:ext cx="3669323" cy="2405184"/>
          </a:xfrm>
        </p:spPr>
        <p:txBody>
          <a:bodyPr>
            <a:noAutofit/>
          </a:bodyPr>
          <a:lstStyle/>
          <a:p>
            <a:r>
              <a:rPr lang="en-US" sz="3600" dirty="0"/>
              <a:t>Some of the newest and oldest public art is made of glass.</a:t>
            </a:r>
          </a:p>
        </p:txBody>
      </p:sp>
      <p:pic>
        <p:nvPicPr>
          <p:cNvPr id="3" name="Picture 2"/>
          <p:cNvPicPr>
            <a:picLocks noChangeAspect="1"/>
          </p:cNvPicPr>
          <p:nvPr/>
        </p:nvPicPr>
        <p:blipFill>
          <a:blip r:embed="rId2"/>
          <a:stretch>
            <a:fillRect/>
          </a:stretch>
        </p:blipFill>
        <p:spPr>
          <a:xfrm>
            <a:off x="176823" y="160216"/>
            <a:ext cx="4638613" cy="3278554"/>
          </a:xfrm>
          <a:prstGeom prst="rect">
            <a:avLst/>
          </a:prstGeom>
        </p:spPr>
      </p:pic>
      <p:pic>
        <p:nvPicPr>
          <p:cNvPr id="4" name="Picture 3"/>
          <p:cNvPicPr>
            <a:picLocks noChangeAspect="1"/>
          </p:cNvPicPr>
          <p:nvPr/>
        </p:nvPicPr>
        <p:blipFill>
          <a:blip r:embed="rId3"/>
          <a:stretch>
            <a:fillRect/>
          </a:stretch>
        </p:blipFill>
        <p:spPr>
          <a:xfrm>
            <a:off x="4735602" y="3456355"/>
            <a:ext cx="4408398" cy="3122246"/>
          </a:xfrm>
          <a:prstGeom prst="rect">
            <a:avLst/>
          </a:prstGeom>
        </p:spPr>
      </p:pic>
      <p:sp>
        <p:nvSpPr>
          <p:cNvPr id="5" name="Rectangle 4"/>
          <p:cNvSpPr/>
          <p:nvPr/>
        </p:nvSpPr>
        <p:spPr>
          <a:xfrm>
            <a:off x="176823" y="4082758"/>
            <a:ext cx="4356100" cy="2062103"/>
          </a:xfrm>
          <a:prstGeom prst="rect">
            <a:avLst/>
          </a:prstGeom>
        </p:spPr>
        <p:txBody>
          <a:bodyPr wrap="square">
            <a:spAutoFit/>
          </a:bodyPr>
          <a:lstStyle/>
          <a:p>
            <a:pPr algn="ctr"/>
            <a:r>
              <a:rPr lang="en-US" sz="3200" dirty="0"/>
              <a:t>In what kind of building will you find each of these brightly colored works of art?</a:t>
            </a:r>
          </a:p>
        </p:txBody>
      </p:sp>
    </p:spTree>
    <p:extLst>
      <p:ext uri="{BB962C8B-B14F-4D97-AF65-F5344CB8AC3E}">
        <p14:creationId xmlns:p14="http://schemas.microsoft.com/office/powerpoint/2010/main" val="4842849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195202" y="163915"/>
            <a:ext cx="6400800" cy="806349"/>
          </a:xfrm>
        </p:spPr>
        <p:txBody>
          <a:bodyPr/>
          <a:lstStyle/>
          <a:p>
            <a:r>
              <a:rPr lang="en-US" dirty="0" smtClean="0"/>
              <a:t>Life in the City of Portland, 1870</a:t>
            </a:r>
            <a:endParaRPr lang="en-US" dirty="0"/>
          </a:p>
        </p:txBody>
      </p:sp>
      <p:pic>
        <p:nvPicPr>
          <p:cNvPr id="9" name="Picture 8"/>
          <p:cNvPicPr>
            <a:picLocks noChangeAspect="1"/>
          </p:cNvPicPr>
          <p:nvPr/>
        </p:nvPicPr>
        <p:blipFill>
          <a:blip r:embed="rId2"/>
          <a:stretch>
            <a:fillRect/>
          </a:stretch>
        </p:blipFill>
        <p:spPr>
          <a:xfrm>
            <a:off x="905252" y="701236"/>
            <a:ext cx="7314867" cy="6009647"/>
          </a:xfrm>
          <a:prstGeom prst="rect">
            <a:avLst/>
          </a:prstGeom>
        </p:spPr>
      </p:pic>
    </p:spTree>
    <p:extLst>
      <p:ext uri="{BB962C8B-B14F-4D97-AF65-F5344CB8AC3E}">
        <p14:creationId xmlns:p14="http://schemas.microsoft.com/office/powerpoint/2010/main" val="599736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2159" y="175851"/>
            <a:ext cx="8635999" cy="1984131"/>
          </a:xfrm>
        </p:spPr>
        <p:txBody>
          <a:bodyPr>
            <a:noAutofit/>
          </a:bodyPr>
          <a:lstStyle/>
          <a:p>
            <a:r>
              <a:rPr lang="en-US" dirty="0"/>
              <a:t>You will be walking in the Cultural District of Portland.  Culture is related to the arts, learning, and good manners.  What do you think you may see  in the cultural area of any town?</a:t>
            </a:r>
          </a:p>
        </p:txBody>
      </p:sp>
      <p:pic>
        <p:nvPicPr>
          <p:cNvPr id="3" name="Picture 2"/>
          <p:cNvPicPr>
            <a:picLocks noChangeAspect="1"/>
          </p:cNvPicPr>
          <p:nvPr/>
        </p:nvPicPr>
        <p:blipFill>
          <a:blip r:embed="rId2"/>
          <a:stretch>
            <a:fillRect/>
          </a:stretch>
        </p:blipFill>
        <p:spPr>
          <a:xfrm>
            <a:off x="1801758" y="2355362"/>
            <a:ext cx="5476319" cy="4228123"/>
          </a:xfrm>
          <a:prstGeom prst="rect">
            <a:avLst/>
          </a:prstGeom>
        </p:spPr>
      </p:pic>
    </p:spTree>
    <p:extLst>
      <p:ext uri="{BB962C8B-B14F-4D97-AF65-F5344CB8AC3E}">
        <p14:creationId xmlns:p14="http://schemas.microsoft.com/office/powerpoint/2010/main" val="1597504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8908238" cy="6858000"/>
          </a:xfrm>
          <a:prstGeom prst="rect">
            <a:avLst/>
          </a:prstGeom>
        </p:spPr>
      </p:pic>
    </p:spTree>
    <p:extLst>
      <p:ext uri="{BB962C8B-B14F-4D97-AF65-F5344CB8AC3E}">
        <p14:creationId xmlns:p14="http://schemas.microsoft.com/office/powerpoint/2010/main" val="29875477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 y="0"/>
            <a:ext cx="8605429" cy="6858000"/>
          </a:xfrm>
          <a:prstGeom prst="rect">
            <a:avLst/>
          </a:prstGeom>
        </p:spPr>
      </p:pic>
    </p:spTree>
    <p:extLst>
      <p:ext uri="{BB962C8B-B14F-4D97-AF65-F5344CB8AC3E}">
        <p14:creationId xmlns:p14="http://schemas.microsoft.com/office/powerpoint/2010/main" val="28725534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8925" y="175842"/>
            <a:ext cx="8232713" cy="6399341"/>
          </a:xfrm>
          <a:prstGeom prst="rect">
            <a:avLst/>
          </a:prstGeom>
        </p:spPr>
      </p:pic>
    </p:spTree>
    <p:extLst>
      <p:ext uri="{BB962C8B-B14F-4D97-AF65-F5344CB8AC3E}">
        <p14:creationId xmlns:p14="http://schemas.microsoft.com/office/powerpoint/2010/main" val="459704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631" y="214922"/>
            <a:ext cx="4954101" cy="6447693"/>
          </a:xfrm>
          <a:prstGeom prst="rect">
            <a:avLst/>
          </a:prstGeom>
        </p:spPr>
      </p:pic>
      <p:pic>
        <p:nvPicPr>
          <p:cNvPr id="3" name="Picture 2"/>
          <p:cNvPicPr>
            <a:picLocks noChangeAspect="1"/>
          </p:cNvPicPr>
          <p:nvPr/>
        </p:nvPicPr>
        <p:blipFill>
          <a:blip r:embed="rId3"/>
          <a:stretch>
            <a:fillRect/>
          </a:stretch>
        </p:blipFill>
        <p:spPr>
          <a:xfrm>
            <a:off x="5223732" y="214922"/>
            <a:ext cx="3842635" cy="2715847"/>
          </a:xfrm>
          <a:prstGeom prst="rect">
            <a:avLst/>
          </a:prstGeom>
        </p:spPr>
      </p:pic>
      <p:pic>
        <p:nvPicPr>
          <p:cNvPr id="4" name="Picture 3"/>
          <p:cNvPicPr>
            <a:picLocks noChangeAspect="1"/>
          </p:cNvPicPr>
          <p:nvPr/>
        </p:nvPicPr>
        <p:blipFill>
          <a:blip r:embed="rId4"/>
          <a:stretch>
            <a:fillRect/>
          </a:stretch>
        </p:blipFill>
        <p:spPr>
          <a:xfrm>
            <a:off x="5817578" y="3061676"/>
            <a:ext cx="2809286" cy="3620477"/>
          </a:xfrm>
          <a:prstGeom prst="rect">
            <a:avLst/>
          </a:prstGeom>
        </p:spPr>
      </p:pic>
    </p:spTree>
    <p:extLst>
      <p:ext uri="{BB962C8B-B14F-4D97-AF65-F5344CB8AC3E}">
        <p14:creationId xmlns:p14="http://schemas.microsoft.com/office/powerpoint/2010/main" val="19318726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 y="0"/>
            <a:ext cx="8611940" cy="6858000"/>
          </a:xfrm>
          <a:prstGeom prst="rect">
            <a:avLst/>
          </a:prstGeom>
        </p:spPr>
      </p:pic>
    </p:spTree>
    <p:extLst>
      <p:ext uri="{BB962C8B-B14F-4D97-AF65-F5344CB8AC3E}">
        <p14:creationId xmlns:p14="http://schemas.microsoft.com/office/powerpoint/2010/main" val="9285632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Rectangle 1"/>
          <p:cNvSpPr/>
          <p:nvPr/>
        </p:nvSpPr>
        <p:spPr>
          <a:xfrm>
            <a:off x="801078" y="6057873"/>
            <a:ext cx="7372268" cy="646331"/>
          </a:xfrm>
          <a:prstGeom prst="rect">
            <a:avLst/>
          </a:prstGeom>
        </p:spPr>
        <p:txBody>
          <a:bodyPr wrap="square">
            <a:spAutoFit/>
          </a:bodyPr>
          <a:lstStyle/>
          <a:p>
            <a:pPr algn="ctr"/>
            <a:r>
              <a:rPr lang="en-US" sz="3600" dirty="0"/>
              <a:t>We hope you will enjoy your tour.</a:t>
            </a:r>
          </a:p>
        </p:txBody>
      </p:sp>
      <p:pic>
        <p:nvPicPr>
          <p:cNvPr id="4" name="Picture 3"/>
          <p:cNvPicPr>
            <a:picLocks noChangeAspect="1"/>
          </p:cNvPicPr>
          <p:nvPr/>
        </p:nvPicPr>
        <p:blipFill>
          <a:blip r:embed="rId2"/>
          <a:stretch>
            <a:fillRect/>
          </a:stretch>
        </p:blipFill>
        <p:spPr>
          <a:xfrm>
            <a:off x="821236" y="161245"/>
            <a:ext cx="7806225" cy="6056115"/>
          </a:xfrm>
          <a:prstGeom prst="rect">
            <a:avLst/>
          </a:prstGeom>
        </p:spPr>
      </p:pic>
    </p:spTree>
    <p:extLst>
      <p:ext uri="{BB962C8B-B14F-4D97-AF65-F5344CB8AC3E}">
        <p14:creationId xmlns:p14="http://schemas.microsoft.com/office/powerpoint/2010/main" val="22369983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0"/>
            <a:ext cx="7911035" cy="6858000"/>
          </a:xfrm>
          <a:prstGeom prst="rect">
            <a:avLst/>
          </a:prstGeom>
        </p:spPr>
      </p:pic>
    </p:spTree>
    <p:extLst>
      <p:ext uri="{BB962C8B-B14F-4D97-AF65-F5344CB8AC3E}">
        <p14:creationId xmlns:p14="http://schemas.microsoft.com/office/powerpoint/2010/main" val="16241983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4215" y="1242992"/>
            <a:ext cx="4921488" cy="5362912"/>
          </a:xfrm>
        </p:spPr>
        <p:txBody>
          <a:bodyPr/>
          <a:lstStyle/>
          <a:p>
            <a:pPr algn="l"/>
            <a:r>
              <a:rPr lang="en-US" dirty="0" smtClean="0"/>
              <a:t>You will see many buildings and examples of public art in downtown Portland.  You hear many stories about what it was like to live in Portland along time ago.</a:t>
            </a:r>
          </a:p>
          <a:p>
            <a:pPr algn="l"/>
            <a:endParaRPr lang="en-US" dirty="0"/>
          </a:p>
          <a:p>
            <a:pPr algn="l"/>
            <a:r>
              <a:rPr lang="en-US" dirty="0" smtClean="0"/>
              <a:t>Not all tours are alike.  You may see different sights during your two hour tour. </a:t>
            </a:r>
            <a:endParaRPr lang="en-US" dirty="0"/>
          </a:p>
        </p:txBody>
      </p:sp>
      <p:pic>
        <p:nvPicPr>
          <p:cNvPr id="3" name="Picture 2"/>
          <p:cNvPicPr>
            <a:picLocks noChangeAspect="1"/>
          </p:cNvPicPr>
          <p:nvPr/>
        </p:nvPicPr>
        <p:blipFill>
          <a:blip r:embed="rId2"/>
          <a:stretch>
            <a:fillRect/>
          </a:stretch>
        </p:blipFill>
        <p:spPr>
          <a:xfrm>
            <a:off x="5399993" y="1393651"/>
            <a:ext cx="3546359" cy="4851319"/>
          </a:xfrm>
          <a:prstGeom prst="rect">
            <a:avLst/>
          </a:prstGeom>
        </p:spPr>
      </p:pic>
      <p:sp>
        <p:nvSpPr>
          <p:cNvPr id="4" name="TextBox 3"/>
          <p:cNvSpPr txBox="1"/>
          <p:nvPr/>
        </p:nvSpPr>
        <p:spPr>
          <a:xfrm>
            <a:off x="2474761" y="359591"/>
            <a:ext cx="4851835" cy="769441"/>
          </a:xfrm>
          <a:prstGeom prst="rect">
            <a:avLst/>
          </a:prstGeom>
          <a:noFill/>
        </p:spPr>
        <p:txBody>
          <a:bodyPr wrap="square" rtlCol="0">
            <a:spAutoFit/>
          </a:bodyPr>
          <a:lstStyle/>
          <a:p>
            <a:pPr algn="ctr"/>
            <a:r>
              <a:rPr lang="en-US" sz="4400" dirty="0" smtClean="0"/>
              <a:t>Life in the City</a:t>
            </a:r>
            <a:endParaRPr lang="en-US" sz="4400" dirty="0"/>
          </a:p>
        </p:txBody>
      </p:sp>
    </p:spTree>
    <p:extLst>
      <p:ext uri="{BB962C8B-B14F-4D97-AF65-F5344CB8AC3E}">
        <p14:creationId xmlns:p14="http://schemas.microsoft.com/office/powerpoint/2010/main" val="29234159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6100" y="516466"/>
            <a:ext cx="3152833" cy="5884334"/>
          </a:xfrm>
        </p:spPr>
        <p:txBody>
          <a:bodyPr>
            <a:noAutofit/>
          </a:bodyPr>
          <a:lstStyle/>
          <a:p>
            <a:r>
              <a:rPr lang="en-US" sz="2800" dirty="0"/>
              <a:t>Many people work and live downtown. </a:t>
            </a:r>
          </a:p>
          <a:p>
            <a:endParaRPr lang="en-US" sz="2800" dirty="0"/>
          </a:p>
          <a:p>
            <a:r>
              <a:rPr lang="en-US" sz="2800" dirty="0"/>
              <a:t>Here are a few jobs you may see. What kind of jobs existed 150 years ago before paved streets, trains, and  electricity?</a:t>
            </a:r>
          </a:p>
        </p:txBody>
      </p:sp>
      <p:pic>
        <p:nvPicPr>
          <p:cNvPr id="4" name="Picture 3"/>
          <p:cNvPicPr>
            <a:picLocks noChangeAspect="1"/>
          </p:cNvPicPr>
          <p:nvPr/>
        </p:nvPicPr>
        <p:blipFill>
          <a:blip r:embed="rId2"/>
          <a:stretch>
            <a:fillRect/>
          </a:stretch>
        </p:blipFill>
        <p:spPr>
          <a:xfrm>
            <a:off x="3343354" y="2751665"/>
            <a:ext cx="3179213" cy="4055534"/>
          </a:xfrm>
          <a:prstGeom prst="rect">
            <a:avLst/>
          </a:prstGeom>
        </p:spPr>
      </p:pic>
      <p:pic>
        <p:nvPicPr>
          <p:cNvPr id="5" name="Picture 4"/>
          <p:cNvPicPr>
            <a:picLocks noChangeAspect="1"/>
          </p:cNvPicPr>
          <p:nvPr/>
        </p:nvPicPr>
        <p:blipFill>
          <a:blip r:embed="rId3"/>
          <a:stretch>
            <a:fillRect/>
          </a:stretch>
        </p:blipFill>
        <p:spPr>
          <a:xfrm>
            <a:off x="6303880" y="2717799"/>
            <a:ext cx="2992519" cy="4174067"/>
          </a:xfrm>
          <a:prstGeom prst="rect">
            <a:avLst/>
          </a:prstGeom>
        </p:spPr>
      </p:pic>
      <p:pic>
        <p:nvPicPr>
          <p:cNvPr id="7" name="Picture 6"/>
          <p:cNvPicPr>
            <a:picLocks noChangeAspect="1"/>
          </p:cNvPicPr>
          <p:nvPr/>
        </p:nvPicPr>
        <p:blipFill>
          <a:blip r:embed="rId4"/>
          <a:stretch>
            <a:fillRect/>
          </a:stretch>
        </p:blipFill>
        <p:spPr>
          <a:xfrm>
            <a:off x="3833188" y="0"/>
            <a:ext cx="4641941" cy="2861733"/>
          </a:xfrm>
          <a:prstGeom prst="rect">
            <a:avLst/>
          </a:prstGeom>
        </p:spPr>
      </p:pic>
    </p:spTree>
    <p:extLst>
      <p:ext uri="{BB962C8B-B14F-4D97-AF65-F5344CB8AC3E}">
        <p14:creationId xmlns:p14="http://schemas.microsoft.com/office/powerpoint/2010/main" val="31819461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1431" y="50799"/>
            <a:ext cx="8056033" cy="6534533"/>
          </a:xfrm>
          <a:prstGeom prst="rect">
            <a:avLst/>
          </a:prstGeom>
        </p:spPr>
      </p:pic>
    </p:spTree>
    <p:extLst>
      <p:ext uri="{BB962C8B-B14F-4D97-AF65-F5344CB8AC3E}">
        <p14:creationId xmlns:p14="http://schemas.microsoft.com/office/powerpoint/2010/main" val="30513982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1732" y="5333986"/>
            <a:ext cx="8568267" cy="1253071"/>
          </a:xfrm>
        </p:spPr>
        <p:txBody>
          <a:bodyPr/>
          <a:lstStyle/>
          <a:p>
            <a:r>
              <a:rPr lang="en-US" dirty="0">
                <a:solidFill>
                  <a:srgbClr val="36C457"/>
                </a:solidFill>
              </a:rPr>
              <a:t>Settlers</a:t>
            </a:r>
            <a:r>
              <a:rPr lang="en-US" dirty="0"/>
              <a:t> came to live in the Oregon Territory after the Lewis and Clark Expedition in the early 1800’s.</a:t>
            </a:r>
          </a:p>
        </p:txBody>
      </p:sp>
      <p:pic>
        <p:nvPicPr>
          <p:cNvPr id="3" name="Picture 2"/>
          <p:cNvPicPr>
            <a:picLocks noChangeAspect="1"/>
          </p:cNvPicPr>
          <p:nvPr/>
        </p:nvPicPr>
        <p:blipFill>
          <a:blip r:embed="rId2"/>
          <a:stretch>
            <a:fillRect/>
          </a:stretch>
        </p:blipFill>
        <p:spPr>
          <a:xfrm>
            <a:off x="2216402" y="67732"/>
            <a:ext cx="4133598" cy="5333986"/>
          </a:xfrm>
          <a:prstGeom prst="rect">
            <a:avLst/>
          </a:prstGeom>
        </p:spPr>
      </p:pic>
    </p:spTree>
    <p:extLst>
      <p:ext uri="{BB962C8B-B14F-4D97-AF65-F5344CB8AC3E}">
        <p14:creationId xmlns:p14="http://schemas.microsoft.com/office/powerpoint/2010/main" val="25343766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55601" y="254000"/>
            <a:ext cx="8415866" cy="1490133"/>
          </a:xfrm>
        </p:spPr>
        <p:txBody>
          <a:bodyPr>
            <a:normAutofit/>
          </a:bodyPr>
          <a:lstStyle/>
          <a:p>
            <a:r>
              <a:rPr lang="en-US" sz="3600" dirty="0"/>
              <a:t>Why do you think a large copper penny was important in naming Portland?</a:t>
            </a:r>
          </a:p>
        </p:txBody>
      </p:sp>
      <p:pic>
        <p:nvPicPr>
          <p:cNvPr id="3" name="Picture 2"/>
          <p:cNvPicPr>
            <a:picLocks noChangeAspect="1"/>
          </p:cNvPicPr>
          <p:nvPr/>
        </p:nvPicPr>
        <p:blipFill>
          <a:blip r:embed="rId2"/>
          <a:stretch>
            <a:fillRect/>
          </a:stretch>
        </p:blipFill>
        <p:spPr>
          <a:xfrm>
            <a:off x="2377154" y="1917700"/>
            <a:ext cx="4544345" cy="4483100"/>
          </a:xfrm>
          <a:prstGeom prst="rect">
            <a:avLst/>
          </a:prstGeom>
        </p:spPr>
      </p:pic>
    </p:spTree>
    <p:extLst>
      <p:ext uri="{BB962C8B-B14F-4D97-AF65-F5344CB8AC3E}">
        <p14:creationId xmlns:p14="http://schemas.microsoft.com/office/powerpoint/2010/main" val="2699383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4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324" y="122767"/>
            <a:ext cx="8947077" cy="6430432"/>
          </a:xfrm>
          <a:prstGeom prst="rect">
            <a:avLst/>
          </a:prstGeom>
        </p:spPr>
      </p:pic>
    </p:spTree>
    <p:extLst>
      <p:ext uri="{BB962C8B-B14F-4D97-AF65-F5344CB8AC3E}">
        <p14:creationId xmlns:p14="http://schemas.microsoft.com/office/powerpoint/2010/main" val="3672657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ue background">
  <a:themeElements>
    <a:clrScheme name="Custom 4">
      <a:dk1>
        <a:sysClr val="windowText" lastClr="000000"/>
      </a:dk1>
      <a:lt1>
        <a:sysClr val="window" lastClr="FFFFFF"/>
      </a:lt1>
      <a:dk2>
        <a:srgbClr val="12497E"/>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background.thmx</Template>
  <TotalTime>93</TotalTime>
  <Words>387</Words>
  <Application>Microsoft Macintosh PowerPoint</Application>
  <PresentationFormat>On-screen Show (4:3)</PresentationFormat>
  <Paragraphs>29</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blue background</vt:lpstr>
      <vt:lpstr>Urban Tour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Office 2004 Test Drive User</cp:lastModifiedBy>
  <cp:revision>13</cp:revision>
  <cp:lastPrinted>2012-08-06T20:32:52Z</cp:lastPrinted>
  <dcterms:created xsi:type="dcterms:W3CDTF">2012-08-06T19:39:44Z</dcterms:created>
  <dcterms:modified xsi:type="dcterms:W3CDTF">2014-08-15T23:14:25Z</dcterms:modified>
</cp:coreProperties>
</file>