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Lst>
  <p:sldIdLst>
    <p:sldId id="293" r:id="rId32"/>
    <p:sldId id="257" r:id="rId33"/>
    <p:sldId id="283" r:id="rId34"/>
    <p:sldId id="287" r:id="rId35"/>
    <p:sldId id="273" r:id="rId36"/>
    <p:sldId id="261" r:id="rId37"/>
    <p:sldId id="288" r:id="rId38"/>
    <p:sldId id="275" r:id="rId39"/>
    <p:sldId id="263" r:id="rId40"/>
    <p:sldId id="256" r:id="rId41"/>
    <p:sldId id="269" r:id="rId42"/>
    <p:sldId id="280" r:id="rId43"/>
    <p:sldId id="267" r:id="rId44"/>
    <p:sldId id="264" r:id="rId45"/>
    <p:sldId id="268" r:id="rId46"/>
    <p:sldId id="262" r:id="rId47"/>
    <p:sldId id="259" r:id="rId48"/>
    <p:sldId id="278" r:id="rId49"/>
    <p:sldId id="265" r:id="rId50"/>
    <p:sldId id="294" r:id="rId51"/>
    <p:sldId id="276" r:id="rId52"/>
    <p:sldId id="260" r:id="rId53"/>
    <p:sldId id="277" r:id="rId54"/>
    <p:sldId id="274" r:id="rId55"/>
    <p:sldId id="266" r:id="rId56"/>
    <p:sldId id="285" r:id="rId57"/>
    <p:sldId id="258" r:id="rId58"/>
  </p:sldIdLst>
  <p:sldSz cx="13004800" cy="9753600"/>
  <p:notesSz cx="6858000" cy="9144000"/>
  <p:defaultTextStyle>
    <a:defPPr>
      <a:defRPr lang="en-US"/>
    </a:defPPr>
    <a:lvl1pPr algn="ctr" rtl="0" fontAlgn="base">
      <a:spcBef>
        <a:spcPct val="0"/>
      </a:spcBef>
      <a:spcAft>
        <a:spcPct val="0"/>
      </a:spcAft>
      <a:defRPr sz="3600" kern="1200">
        <a:solidFill>
          <a:srgbClr val="595650"/>
        </a:solidFill>
        <a:latin typeface="Hoefler Text" charset="0"/>
        <a:ea typeface="ヒラギノ明朝 ProN W3" charset="0"/>
        <a:cs typeface="ヒラギノ明朝 ProN W3" charset="0"/>
        <a:sym typeface="Hoefler Text" charset="0"/>
      </a:defRPr>
    </a:lvl1pPr>
    <a:lvl2pPr marL="457200" algn="ctr" rtl="0" fontAlgn="base">
      <a:spcBef>
        <a:spcPct val="0"/>
      </a:spcBef>
      <a:spcAft>
        <a:spcPct val="0"/>
      </a:spcAft>
      <a:defRPr sz="3600" kern="1200">
        <a:solidFill>
          <a:srgbClr val="595650"/>
        </a:solidFill>
        <a:latin typeface="Hoefler Text" charset="0"/>
        <a:ea typeface="ヒラギノ明朝 ProN W3" charset="0"/>
        <a:cs typeface="ヒラギノ明朝 ProN W3" charset="0"/>
        <a:sym typeface="Hoefler Text" charset="0"/>
      </a:defRPr>
    </a:lvl2pPr>
    <a:lvl3pPr marL="914400" algn="ctr" rtl="0" fontAlgn="base">
      <a:spcBef>
        <a:spcPct val="0"/>
      </a:spcBef>
      <a:spcAft>
        <a:spcPct val="0"/>
      </a:spcAft>
      <a:defRPr sz="3600" kern="1200">
        <a:solidFill>
          <a:srgbClr val="595650"/>
        </a:solidFill>
        <a:latin typeface="Hoefler Text" charset="0"/>
        <a:ea typeface="ヒラギノ明朝 ProN W3" charset="0"/>
        <a:cs typeface="ヒラギノ明朝 ProN W3" charset="0"/>
        <a:sym typeface="Hoefler Text" charset="0"/>
      </a:defRPr>
    </a:lvl3pPr>
    <a:lvl4pPr marL="1371600" algn="ctr" rtl="0" fontAlgn="base">
      <a:spcBef>
        <a:spcPct val="0"/>
      </a:spcBef>
      <a:spcAft>
        <a:spcPct val="0"/>
      </a:spcAft>
      <a:defRPr sz="3600" kern="1200">
        <a:solidFill>
          <a:srgbClr val="595650"/>
        </a:solidFill>
        <a:latin typeface="Hoefler Text" charset="0"/>
        <a:ea typeface="ヒラギノ明朝 ProN W3" charset="0"/>
        <a:cs typeface="ヒラギノ明朝 ProN W3" charset="0"/>
        <a:sym typeface="Hoefler Text" charset="0"/>
      </a:defRPr>
    </a:lvl4pPr>
    <a:lvl5pPr marL="1828800" algn="ctr" rtl="0" fontAlgn="base">
      <a:spcBef>
        <a:spcPct val="0"/>
      </a:spcBef>
      <a:spcAft>
        <a:spcPct val="0"/>
      </a:spcAft>
      <a:defRPr sz="3600" kern="1200">
        <a:solidFill>
          <a:srgbClr val="595650"/>
        </a:solidFill>
        <a:latin typeface="Hoefler Text" charset="0"/>
        <a:ea typeface="ヒラギノ明朝 ProN W3" charset="0"/>
        <a:cs typeface="ヒラギノ明朝 ProN W3" charset="0"/>
        <a:sym typeface="Hoefler Text" charset="0"/>
      </a:defRPr>
    </a:lvl5pPr>
    <a:lvl6pPr marL="2286000" algn="l" defTabSz="457200" rtl="0" eaLnBrk="1" latinLnBrk="0" hangingPunct="1">
      <a:defRPr sz="3600" kern="1200">
        <a:solidFill>
          <a:srgbClr val="595650"/>
        </a:solidFill>
        <a:latin typeface="Hoefler Text" charset="0"/>
        <a:ea typeface="ヒラギノ明朝 ProN W3" charset="0"/>
        <a:cs typeface="ヒラギノ明朝 ProN W3" charset="0"/>
        <a:sym typeface="Hoefler Text" charset="0"/>
      </a:defRPr>
    </a:lvl6pPr>
    <a:lvl7pPr marL="2743200" algn="l" defTabSz="457200" rtl="0" eaLnBrk="1" latinLnBrk="0" hangingPunct="1">
      <a:defRPr sz="3600" kern="1200">
        <a:solidFill>
          <a:srgbClr val="595650"/>
        </a:solidFill>
        <a:latin typeface="Hoefler Text" charset="0"/>
        <a:ea typeface="ヒラギノ明朝 ProN W3" charset="0"/>
        <a:cs typeface="ヒラギノ明朝 ProN W3" charset="0"/>
        <a:sym typeface="Hoefler Text" charset="0"/>
      </a:defRPr>
    </a:lvl7pPr>
    <a:lvl8pPr marL="3200400" algn="l" defTabSz="457200" rtl="0" eaLnBrk="1" latinLnBrk="0" hangingPunct="1">
      <a:defRPr sz="3600" kern="1200">
        <a:solidFill>
          <a:srgbClr val="595650"/>
        </a:solidFill>
        <a:latin typeface="Hoefler Text" charset="0"/>
        <a:ea typeface="ヒラギノ明朝 ProN W3" charset="0"/>
        <a:cs typeface="ヒラギノ明朝 ProN W3" charset="0"/>
        <a:sym typeface="Hoefler Text" charset="0"/>
      </a:defRPr>
    </a:lvl8pPr>
    <a:lvl9pPr marL="3657600" algn="l" defTabSz="457200" rtl="0" eaLnBrk="1" latinLnBrk="0" hangingPunct="1">
      <a:defRPr sz="3600" kern="1200">
        <a:solidFill>
          <a:srgbClr val="595650"/>
        </a:solidFill>
        <a:latin typeface="Hoefler Text" charset="0"/>
        <a:ea typeface="ヒラギノ明朝 ProN W3" charset="0"/>
        <a:cs typeface="ヒラギノ明朝 ProN W3" charset="0"/>
        <a:sym typeface="Hoefler Tex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DC8E"/>
    <a:srgbClr val="E5D7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1568"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tableStyles" Target="tableStyles.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printerSettings" Target="printerSettings/printerSettings1.bin"/><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2877433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075721"/>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7133734"/>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10247"/>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274624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64947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0287881"/>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753308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400291"/>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23644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316331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063295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4486149"/>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310020"/>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315380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481647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8112681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7287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43727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840194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24338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4729781"/>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191968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77998482"/>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8864524"/>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5314612"/>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4909773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7457237"/>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905222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3391552"/>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108708"/>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595094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3332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613123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839153"/>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27845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7994988"/>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10666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457283"/>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273090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4182483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25590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98850" y="2768600"/>
            <a:ext cx="25590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010907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004048"/>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237476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8639"/>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5901502"/>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9976980"/>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3315322"/>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161867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020539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623962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99185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6317820"/>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616200"/>
            <a:ext cx="51562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16200"/>
            <a:ext cx="51562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319879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9963177"/>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462011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5308600"/>
            <a:ext cx="5638800" cy="189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308600"/>
            <a:ext cx="5638800" cy="189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005723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3472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727947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62036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125884"/>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64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64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15169"/>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3538622"/>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0881521"/>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90107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787400"/>
            <a:ext cx="5156200" cy="817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787400"/>
            <a:ext cx="5156200" cy="817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503787"/>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116437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37121"/>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387046343"/>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61281"/>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8461286"/>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4905754"/>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327011"/>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575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575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5358251"/>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8171585"/>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317671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68946000"/>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25590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98850" y="2768600"/>
            <a:ext cx="25590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423410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6243240"/>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3266151"/>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468847"/>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16158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71277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042414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950596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163699"/>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8428837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1033712"/>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774596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1894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538222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16352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436944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3680"/>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6746466"/>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opperplat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622795"/>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8842724"/>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2822252"/>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94923661"/>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185737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6519976"/>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3827119"/>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976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075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8821919"/>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0772834"/>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8404546"/>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716291"/>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802892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opperplat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63477"/>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8908066"/>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981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976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858255"/>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5791590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600232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798305"/>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4293483"/>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77797882"/>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1305652"/>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099690"/>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1816786"/>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728496"/>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7026122"/>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opperplate"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51313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6653411"/>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73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738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462483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134755"/>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241105"/>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0678234"/>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337911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797661"/>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7335440"/>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944936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610864"/>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4629463"/>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opperplate"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97929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3498618"/>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1511300"/>
            <a:ext cx="2857500" cy="568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1511300"/>
            <a:ext cx="8420100" cy="568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8332005"/>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6056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37928705"/>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172990"/>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68628127"/>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6130982"/>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946597"/>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6409309"/>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021189"/>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7455583"/>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019608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8715680"/>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0236078"/>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220464"/>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4356516"/>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009328"/>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0847965"/>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654307"/>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6549091"/>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147442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978340"/>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790080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6548311"/>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6361932"/>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581838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054861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1246124"/>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4702634"/>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339014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616200"/>
            <a:ext cx="244475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616200"/>
            <a:ext cx="244475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502354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0456583"/>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2273255"/>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95476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1664261"/>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218372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258577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412088"/>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64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64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9780"/>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8803906"/>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890556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248953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616200"/>
            <a:ext cx="51562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16200"/>
            <a:ext cx="51562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1231612"/>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48069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533768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143736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950264"/>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489106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0926217"/>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5728476"/>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64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64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2748073"/>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82259659"/>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3164015"/>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33887880"/>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616200"/>
            <a:ext cx="244475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616200"/>
            <a:ext cx="244475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242395"/>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818969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9048843"/>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9263502"/>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500391"/>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0425398"/>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3993323"/>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269542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64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64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631398"/>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9450021"/>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239209"/>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10952908"/>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5970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35685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451097"/>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5388837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2774415"/>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7806543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55688"/>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3055684"/>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2751008"/>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4285208"/>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1225" y="7797800"/>
            <a:ext cx="3000375" cy="163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0100" y="7797800"/>
            <a:ext cx="8848725" cy="163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5792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6128490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409670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2725624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289912"/>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0900" y="7467600"/>
            <a:ext cx="276860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121900" y="7467600"/>
            <a:ext cx="276860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026455"/>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7849344"/>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9917955"/>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740951"/>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3293122"/>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4682767"/>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0676791"/>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68100" y="698500"/>
            <a:ext cx="1422400" cy="840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200900" y="698500"/>
            <a:ext cx="4114800" cy="840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991655"/>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449621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12381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775301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223153"/>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65924570"/>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5970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356850" y="7797800"/>
            <a:ext cx="2444750" cy="163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1695881"/>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537792"/>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5741495"/>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53129"/>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0632607"/>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437494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7440320"/>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1225" y="7797800"/>
            <a:ext cx="3000375" cy="163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0100" y="7797800"/>
            <a:ext cx="8848725" cy="163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5846985"/>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42115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519538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48261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5740920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2983632"/>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672473"/>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66300670"/>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935684"/>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842967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5880614"/>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141148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04341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609608"/>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5960081"/>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1169518"/>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5406896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77478"/>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1714922"/>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949021911"/>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351601"/>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0411253"/>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3558957"/>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2514457"/>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878107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997814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7737349"/>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967895"/>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9840276"/>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616200"/>
            <a:ext cx="19050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616200"/>
            <a:ext cx="19050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441037"/>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1320637"/>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0344209"/>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99926"/>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891553"/>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Palatino"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243169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9657664"/>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3051205"/>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64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64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692901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689714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6978314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56538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87840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9856186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34478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88603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366350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opperplate"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570055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80765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912563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08165831"/>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493835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4196124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09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09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132531"/>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92516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38550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350208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265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754342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opperplat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430218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544055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044700"/>
            <a:ext cx="2616200" cy="4076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044700"/>
            <a:ext cx="7696200" cy="4076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576015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3605890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22821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693345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5308600"/>
            <a:ext cx="2559050" cy="246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98850" y="5308600"/>
            <a:ext cx="2559050" cy="246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209797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776083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184184"/>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086045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039602"/>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6277591"/>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428188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922189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40275" y="1981200"/>
            <a:ext cx="1317625"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1981200"/>
            <a:ext cx="3800475"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56730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00099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768860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88019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60423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8445500"/>
            <a:ext cx="5638800" cy="77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445500"/>
            <a:ext cx="5638800" cy="77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744771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918499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584417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51415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3082880"/>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103130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606695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7188200"/>
            <a:ext cx="2857500" cy="203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7188200"/>
            <a:ext cx="8420100" cy="203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70087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5518761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045007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322395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770100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46900" y="2768600"/>
            <a:ext cx="25590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658350" y="2768600"/>
            <a:ext cx="25590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284723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11509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1939259"/>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39558"/>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893452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742695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8640526"/>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7377278"/>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5955290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21592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9792114"/>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9685719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787400" y="1257300"/>
            <a:ext cx="5638800" cy="723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57300"/>
            <a:ext cx="5638800" cy="723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689305"/>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677727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19226547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154749"/>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5236422"/>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285806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327570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1057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105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6247386"/>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3.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5.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5.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2.jpe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4.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4.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4.jpe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4.jpe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5.jpe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5.jpe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5.jpe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5.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5.jpe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5.jpe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5.jpe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5.jpe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5.jpe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5.jpe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5.jpe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3.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3.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askerville" charset="0"/>
              </a:rPr>
              <a:t>Click to edit Master title style</a:t>
            </a:r>
          </a:p>
        </p:txBody>
      </p:sp>
      <p:sp>
        <p:nvSpPr>
          <p:cNvPr id="1026" name="Rectangle 2"/>
          <p:cNvSpPr>
            <a:spLocks noGrp="1" noChangeArrowheads="1"/>
          </p:cNvSpPr>
          <p:nvPr>
            <p:ph type="body" idx="1"/>
          </p:nvPr>
        </p:nvSpPr>
        <p:spPr bwMode="auto">
          <a:xfrm>
            <a:off x="787400" y="2768600"/>
            <a:ext cx="11430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965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09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854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298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755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13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670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275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askerville" charset="0"/>
              </a:rPr>
              <a:t>Click to edit Master title style</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10160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60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9050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349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8067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63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721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78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787400" y="36576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askerville" charset="0"/>
              </a:rPr>
              <a:t>Click to edit Master title style</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xmlns:p14="http://schemas.microsoft.com/office/powerpoint/2010/main"/>
  <p:txStyles>
    <p:titleStyle>
      <a:lvl1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10160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60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9050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349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8067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63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721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78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askerville" charset="0"/>
              </a:rPr>
              <a:t>Click to edit Master title style</a:t>
            </a:r>
          </a:p>
        </p:txBody>
      </p:sp>
      <p:sp>
        <p:nvSpPr>
          <p:cNvPr id="12290" name="Rectangle 2"/>
          <p:cNvSpPr>
            <a:spLocks noGrp="1" noChangeArrowheads="1"/>
          </p:cNvSpPr>
          <p:nvPr>
            <p:ph type="body" idx="1"/>
          </p:nvPr>
        </p:nvSpPr>
        <p:spPr bwMode="auto">
          <a:xfrm>
            <a:off x="787400" y="2768600"/>
            <a:ext cx="11430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965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09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854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298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755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13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670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275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askerville" charset="0"/>
              </a:rPr>
              <a:t>Click to edit Master title style</a:t>
            </a:r>
          </a:p>
        </p:txBody>
      </p:sp>
      <p:sp>
        <p:nvSpPr>
          <p:cNvPr id="13314" name="Rectangle 2"/>
          <p:cNvSpPr>
            <a:spLocks noGrp="1" noChangeArrowheads="1"/>
          </p:cNvSpPr>
          <p:nvPr>
            <p:ph type="body" idx="1"/>
          </p:nvPr>
        </p:nvSpPr>
        <p:spPr bwMode="auto">
          <a:xfrm>
            <a:off x="787400" y="2768600"/>
            <a:ext cx="52705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965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09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854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298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755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13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670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275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14338" name="Rectangle 2"/>
          <p:cNvSpPr>
            <a:spLocks noGrp="1" noChangeArrowheads="1"/>
          </p:cNvSpPr>
          <p:nvPr>
            <p:ph type="body" idx="1"/>
          </p:nvPr>
        </p:nvSpPr>
        <p:spPr bwMode="auto">
          <a:xfrm>
            <a:off x="1270000" y="2616200"/>
            <a:ext cx="10464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14339" name="Line 3"/>
          <p:cNvSpPr>
            <a:spLocks noChangeShapeType="1"/>
          </p:cNvSpPr>
          <p:nvPr/>
        </p:nvSpPr>
        <p:spPr bwMode="auto">
          <a:xfrm>
            <a:off x="1422400" y="2019300"/>
            <a:ext cx="10164763" cy="0"/>
          </a:xfrm>
          <a:prstGeom prst="line">
            <a:avLst/>
          </a:prstGeom>
          <a:noFill/>
          <a:ln w="12700" cap="flat">
            <a:solidFill>
              <a:srgbClr val="A5A59F"/>
            </a:solidFill>
            <a:prstDash val="solid"/>
            <a:miter lim="800000"/>
            <a:headEnd type="none" w="med" len="med"/>
            <a:tailEnd type="none" w="med" len="med"/>
          </a:ln>
          <a:effectLst>
            <a:outerShdw blurRad="12700" dist="12700" algn="ctr" rotWithShape="0">
              <a:schemeClr val="bg2">
                <a:alpha val="81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8382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1pPr>
      <a:lvl2pPr marL="12827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2pPr>
      <a:lvl3pPr marL="17272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3pPr>
      <a:lvl4pPr marL="21717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4pPr>
      <a:lvl5pPr marL="26162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5pPr>
      <a:lvl6pPr marL="30734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306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39878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450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body" idx="1"/>
          </p:nvPr>
        </p:nvSpPr>
        <p:spPr bwMode="auto">
          <a:xfrm>
            <a:off x="1270000" y="787400"/>
            <a:ext cx="10464800" cy="817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8382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1pPr>
      <a:lvl2pPr marL="12827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2pPr>
      <a:lvl3pPr marL="17272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3pPr>
      <a:lvl4pPr marL="21717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4pPr>
      <a:lvl5pPr marL="2616200" indent="-571500" algn="l" rtl="0" eaLnBrk="0" fontAlgn="base" hangingPunct="0">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5pPr>
      <a:lvl6pPr marL="30734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306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7pPr>
      <a:lvl8pPr marL="39878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45000" indent="-571500" algn="l" rtl="0" fontAlgn="base">
        <a:spcBef>
          <a:spcPts val="4800"/>
        </a:spcBef>
        <a:spcAft>
          <a:spcPct val="0"/>
        </a:spcAft>
        <a:buSzPct val="100000"/>
        <a:buFont typeface="Palatino" charset="0"/>
        <a:buChar char="•"/>
        <a:defRPr sz="42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askerville" charset="0"/>
              </a:rPr>
              <a:t>Click to edit Master title style</a:t>
            </a:r>
          </a:p>
        </p:txBody>
      </p:sp>
      <p:sp>
        <p:nvSpPr>
          <p:cNvPr id="16386" name="Rectangle 2"/>
          <p:cNvSpPr>
            <a:spLocks noGrp="1" noChangeArrowheads="1"/>
          </p:cNvSpPr>
          <p:nvPr>
            <p:ph type="body" idx="1"/>
          </p:nvPr>
        </p:nvSpPr>
        <p:spPr bwMode="auto">
          <a:xfrm>
            <a:off x="787400" y="2768600"/>
            <a:ext cx="52705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965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09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854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298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755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13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670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275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35000" y="1409700"/>
            <a:ext cx="5867400" cy="33020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17410" name="Rectangle 2"/>
          <p:cNvSpPr>
            <a:spLocks noGrp="1" noChangeArrowheads="1"/>
          </p:cNvSpPr>
          <p:nvPr>
            <p:ph type="body" idx="1"/>
          </p:nvPr>
        </p:nvSpPr>
        <p:spPr bwMode="auto">
          <a:xfrm>
            <a:off x="635000" y="4787900"/>
            <a:ext cx="5867400" cy="33020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text styles</a:t>
            </a:r>
          </a:p>
          <a:p>
            <a:pPr lvl="1"/>
            <a:r>
              <a:rPr lang="en-US">
                <a:sym typeface="Copperplate" charset="0"/>
              </a:rPr>
              <a:t>Second level</a:t>
            </a:r>
          </a:p>
          <a:p>
            <a:pPr lvl="2"/>
            <a:r>
              <a:rPr lang="en-US">
                <a:sym typeface="Copperplate" charset="0"/>
              </a:rPr>
              <a:t>Third level</a:t>
            </a:r>
          </a:p>
          <a:p>
            <a:pPr lvl="3"/>
            <a:r>
              <a:rPr lang="en-US">
                <a:sym typeface="Copperplate" charset="0"/>
              </a:rPr>
              <a:t>Fourth level</a:t>
            </a:r>
          </a:p>
          <a:p>
            <a:pPr lvl="4"/>
            <a:r>
              <a:rPr lang="en-US">
                <a:sym typeface="Copperplate" charset="0"/>
              </a:rPr>
              <a:t>Fifth level</a:t>
            </a:r>
          </a:p>
        </p:txBody>
      </p:sp>
    </p:spTree>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xmlns:p14="http://schemas.microsoft.com/office/powerpoint/2010/main"/>
  <p:txStyles>
    <p:titleStyle>
      <a:lvl1pPr algn="ctr" rtl="0" eaLnBrk="0" fontAlgn="base" hangingPunct="0">
        <a:spcBef>
          <a:spcPct val="0"/>
        </a:spcBef>
        <a:spcAft>
          <a:spcPct val="0"/>
        </a:spcAft>
        <a:defRPr sz="7000">
          <a:solidFill>
            <a:srgbClr val="DFDFDF"/>
          </a:solidFill>
          <a:latin typeface="+mj-lt"/>
          <a:ea typeface="+mj-ea"/>
          <a:cs typeface="+mj-cs"/>
          <a:sym typeface="Copperplate" charset="0"/>
        </a:defRPr>
      </a:lvl1pPr>
      <a:lvl2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opperplate" charset="0"/>
        </a:defRPr>
      </a:lvl5pPr>
      <a:lvl6pPr marL="457200" algn="ctr" rtl="0" fontAlgn="base">
        <a:spcBef>
          <a:spcPct val="0"/>
        </a:spcBef>
        <a:spcAft>
          <a:spcPct val="0"/>
        </a:spcAft>
        <a:defRPr sz="3600">
          <a:solidFill>
            <a:schemeClr val="tx1"/>
          </a:solidFill>
          <a:latin typeface="+mn-lt"/>
          <a:ea typeface="+mn-ea"/>
          <a:cs typeface="+mn-cs"/>
          <a:sym typeface="Copperplate" charset="0"/>
        </a:defRPr>
      </a:lvl6pPr>
      <a:lvl7pPr marL="914400" algn="ctr" rtl="0" fontAlgn="base">
        <a:spcBef>
          <a:spcPct val="0"/>
        </a:spcBef>
        <a:spcAft>
          <a:spcPct val="0"/>
        </a:spcAft>
        <a:defRPr sz="3600">
          <a:solidFill>
            <a:schemeClr val="tx1"/>
          </a:solidFill>
          <a:latin typeface="+mn-lt"/>
          <a:ea typeface="+mn-ea"/>
          <a:cs typeface="+mn-cs"/>
          <a:sym typeface="Copperplate" charset="0"/>
        </a:defRPr>
      </a:lvl7pPr>
      <a:lvl8pPr marL="1371600" algn="ctr" rtl="0" fontAlgn="base">
        <a:spcBef>
          <a:spcPct val="0"/>
        </a:spcBef>
        <a:spcAft>
          <a:spcPct val="0"/>
        </a:spcAft>
        <a:defRPr sz="3600">
          <a:solidFill>
            <a:schemeClr val="tx1"/>
          </a:solidFill>
          <a:latin typeface="+mn-lt"/>
          <a:ea typeface="+mn-ea"/>
          <a:cs typeface="+mn-cs"/>
          <a:sym typeface="Copperplate" charset="0"/>
        </a:defRPr>
      </a:lvl8pPr>
      <a:lvl9pPr marL="1828800" algn="ctr" rtl="0" fontAlgn="base">
        <a:spcBef>
          <a:spcPct val="0"/>
        </a:spcBef>
        <a:spcAft>
          <a:spcPct val="0"/>
        </a:spcAft>
        <a:defRPr sz="36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197600" y="1409700"/>
            <a:ext cx="5867400" cy="33020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18434" name="Rectangle 2"/>
          <p:cNvSpPr>
            <a:spLocks noGrp="1" noChangeArrowheads="1"/>
          </p:cNvSpPr>
          <p:nvPr>
            <p:ph type="body" idx="1"/>
          </p:nvPr>
        </p:nvSpPr>
        <p:spPr bwMode="auto">
          <a:xfrm>
            <a:off x="6197600" y="4787900"/>
            <a:ext cx="5867400" cy="33020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text styles</a:t>
            </a:r>
          </a:p>
          <a:p>
            <a:pPr lvl="1"/>
            <a:r>
              <a:rPr lang="en-US">
                <a:sym typeface="Copperplate" charset="0"/>
              </a:rPr>
              <a:t>Second level</a:t>
            </a:r>
          </a:p>
          <a:p>
            <a:pPr lvl="2"/>
            <a:r>
              <a:rPr lang="en-US">
                <a:sym typeface="Copperplate" charset="0"/>
              </a:rPr>
              <a:t>Third level</a:t>
            </a:r>
          </a:p>
          <a:p>
            <a:pPr lvl="3"/>
            <a:r>
              <a:rPr lang="en-US">
                <a:sym typeface="Copperplate" charset="0"/>
              </a:rPr>
              <a:t>Fourth level</a:t>
            </a:r>
          </a:p>
          <a:p>
            <a:pPr lvl="4"/>
            <a:r>
              <a:rPr lang="en-US">
                <a:sym typeface="Copperplate" charset="0"/>
              </a:rPr>
              <a:t>Fifth level</a:t>
            </a:r>
          </a:p>
        </p:txBody>
      </p:sp>
    </p:spTree>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xmlns:p14="http://schemas.microsoft.com/office/powerpoint/2010/main"/>
  <p:txStyles>
    <p:titleStyle>
      <a:lvl1pPr algn="ctr" rtl="0" eaLnBrk="0" fontAlgn="base" hangingPunct="0">
        <a:spcBef>
          <a:spcPct val="0"/>
        </a:spcBef>
        <a:spcAft>
          <a:spcPct val="0"/>
        </a:spcAft>
        <a:defRPr sz="7000">
          <a:solidFill>
            <a:srgbClr val="DFDFDF"/>
          </a:solidFill>
          <a:latin typeface="+mj-lt"/>
          <a:ea typeface="+mj-ea"/>
          <a:cs typeface="+mj-cs"/>
          <a:sym typeface="Copperplate" charset="0"/>
        </a:defRPr>
      </a:lvl1pPr>
      <a:lvl2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7000">
          <a:solidFill>
            <a:srgbClr val="DFDFDF"/>
          </a:solidFill>
          <a:latin typeface="Copperplate" charset="0"/>
          <a:ea typeface="ヒラギノ明朝 ProN W3" charset="0"/>
          <a:cs typeface="ヒラギノ明朝 ProN W3" charset="0"/>
          <a:sym typeface="Copperplate"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opperplate" charset="0"/>
        </a:defRPr>
      </a:lvl5pPr>
      <a:lvl6pPr marL="457200" algn="ctr" rtl="0" fontAlgn="base">
        <a:spcBef>
          <a:spcPct val="0"/>
        </a:spcBef>
        <a:spcAft>
          <a:spcPct val="0"/>
        </a:spcAft>
        <a:defRPr sz="3600">
          <a:solidFill>
            <a:schemeClr val="tx1"/>
          </a:solidFill>
          <a:latin typeface="+mn-lt"/>
          <a:ea typeface="+mn-ea"/>
          <a:cs typeface="+mn-cs"/>
          <a:sym typeface="Copperplate" charset="0"/>
        </a:defRPr>
      </a:lvl6pPr>
      <a:lvl7pPr marL="914400" algn="ctr" rtl="0" fontAlgn="base">
        <a:spcBef>
          <a:spcPct val="0"/>
        </a:spcBef>
        <a:spcAft>
          <a:spcPct val="0"/>
        </a:spcAft>
        <a:defRPr sz="3600">
          <a:solidFill>
            <a:schemeClr val="tx1"/>
          </a:solidFill>
          <a:latin typeface="+mn-lt"/>
          <a:ea typeface="+mn-ea"/>
          <a:cs typeface="+mn-cs"/>
          <a:sym typeface="Copperplate" charset="0"/>
        </a:defRPr>
      </a:lvl7pPr>
      <a:lvl8pPr marL="1371600" algn="ctr" rtl="0" fontAlgn="base">
        <a:spcBef>
          <a:spcPct val="0"/>
        </a:spcBef>
        <a:spcAft>
          <a:spcPct val="0"/>
        </a:spcAft>
        <a:defRPr sz="3600">
          <a:solidFill>
            <a:schemeClr val="tx1"/>
          </a:solidFill>
          <a:latin typeface="+mn-lt"/>
          <a:ea typeface="+mn-ea"/>
          <a:cs typeface="+mn-cs"/>
          <a:sym typeface="Copperplate" charset="0"/>
        </a:defRPr>
      </a:lvl8pPr>
      <a:lvl9pPr marL="1828800" algn="ctr" rtl="0" fontAlgn="base">
        <a:spcBef>
          <a:spcPct val="0"/>
        </a:spcBef>
        <a:spcAft>
          <a:spcPct val="0"/>
        </a:spcAft>
        <a:defRPr sz="36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1270000" y="6629400"/>
            <a:ext cx="10464800" cy="21209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opperplate" charset="0"/>
              </a:rPr>
              <a:t>Click to edit Master title style</a:t>
            </a:r>
          </a:p>
        </p:txBody>
      </p:sp>
    </p:spTree>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xmlns:p14="http://schemas.microsoft.com/office/powerpoint/2010/main"/>
  <p:txStyles>
    <p:titleStyle>
      <a:lvl1pPr algn="ctr" rtl="0" eaLnBrk="0" fontAlgn="base" hangingPunct="0">
        <a:spcBef>
          <a:spcPct val="0"/>
        </a:spcBef>
        <a:spcAft>
          <a:spcPct val="0"/>
        </a:spcAft>
        <a:defRPr sz="8000">
          <a:solidFill>
            <a:srgbClr val="DFDFDF"/>
          </a:solidFill>
          <a:latin typeface="+mj-lt"/>
          <a:ea typeface="+mj-ea"/>
          <a:cs typeface="+mj-cs"/>
          <a:sym typeface="Copperplate" charset="0"/>
        </a:defRPr>
      </a:lvl1pPr>
      <a:lvl2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opperplate" charset="0"/>
        </a:defRPr>
      </a:lvl5pPr>
      <a:lvl6pPr marL="457200" algn="ctr" rtl="0" fontAlgn="base">
        <a:spcBef>
          <a:spcPct val="0"/>
        </a:spcBef>
        <a:spcAft>
          <a:spcPct val="0"/>
        </a:spcAft>
        <a:defRPr sz="3600">
          <a:solidFill>
            <a:schemeClr val="tx1"/>
          </a:solidFill>
          <a:latin typeface="+mn-lt"/>
          <a:ea typeface="+mn-ea"/>
          <a:cs typeface="+mn-cs"/>
          <a:sym typeface="Copperplate" charset="0"/>
        </a:defRPr>
      </a:lvl6pPr>
      <a:lvl7pPr marL="914400" algn="ctr" rtl="0" fontAlgn="base">
        <a:spcBef>
          <a:spcPct val="0"/>
        </a:spcBef>
        <a:spcAft>
          <a:spcPct val="0"/>
        </a:spcAft>
        <a:defRPr sz="3600">
          <a:solidFill>
            <a:schemeClr val="tx1"/>
          </a:solidFill>
          <a:latin typeface="+mn-lt"/>
          <a:ea typeface="+mn-ea"/>
          <a:cs typeface="+mn-cs"/>
          <a:sym typeface="Copperplate" charset="0"/>
        </a:defRPr>
      </a:lvl7pPr>
      <a:lvl8pPr marL="1371600" algn="ctr" rtl="0" fontAlgn="base">
        <a:spcBef>
          <a:spcPct val="0"/>
        </a:spcBef>
        <a:spcAft>
          <a:spcPct val="0"/>
        </a:spcAft>
        <a:defRPr sz="3600">
          <a:solidFill>
            <a:schemeClr val="tx1"/>
          </a:solidFill>
          <a:latin typeface="+mn-lt"/>
          <a:ea typeface="+mn-ea"/>
          <a:cs typeface="+mn-cs"/>
          <a:sym typeface="Copperplate" charset="0"/>
        </a:defRPr>
      </a:lvl8pPr>
      <a:lvl9pPr marL="1828800" algn="ctr" rtl="0" fontAlgn="base">
        <a:spcBef>
          <a:spcPct val="0"/>
        </a:spcBef>
        <a:spcAft>
          <a:spcPct val="0"/>
        </a:spcAft>
        <a:defRPr sz="36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787400" y="1511300"/>
            <a:ext cx="114300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Baskerville" charset="0"/>
              </a:rPr>
              <a:t>Click to edit Master title style</a:t>
            </a:r>
          </a:p>
        </p:txBody>
      </p:sp>
      <p:sp>
        <p:nvSpPr>
          <p:cNvPr id="2050" name="Rectangle 2"/>
          <p:cNvSpPr>
            <a:spLocks noGrp="1" noChangeArrowheads="1"/>
          </p:cNvSpPr>
          <p:nvPr>
            <p:ph type="body" idx="1"/>
          </p:nvPr>
        </p:nvSpPr>
        <p:spPr bwMode="auto">
          <a:xfrm>
            <a:off x="787400" y="5308600"/>
            <a:ext cx="11430000" cy="189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xmlns:p14="http://schemas.microsoft.com/office/powerpoint/2010/main"/>
  <p:txStyles>
    <p:titleStyle>
      <a:lvl1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342900" indent="-342900" algn="ctr" rtl="0" eaLnBrk="0" fontAlgn="base" hangingPunct="0">
        <a:spcBef>
          <a:spcPct val="0"/>
        </a:spcBef>
        <a:spcAft>
          <a:spcPct val="0"/>
        </a:spcAft>
        <a:defRPr sz="5600">
          <a:solidFill>
            <a:srgbClr val="4B4B4B"/>
          </a:solidFill>
          <a:latin typeface="+mn-lt"/>
          <a:ea typeface="+mn-ea"/>
          <a:cs typeface="+mn-cs"/>
          <a:sym typeface="Hoefler Text" charset="0"/>
        </a:defRPr>
      </a:lvl1pPr>
      <a:lvl2pPr marL="742950" indent="-285750" algn="ctr" rtl="0" eaLnBrk="0" fontAlgn="base" hangingPunct="0">
        <a:spcBef>
          <a:spcPct val="0"/>
        </a:spcBef>
        <a:spcAft>
          <a:spcPct val="0"/>
        </a:spcAft>
        <a:defRPr sz="5600">
          <a:solidFill>
            <a:srgbClr val="4B4B4B"/>
          </a:solidFill>
          <a:latin typeface="+mn-lt"/>
          <a:ea typeface="+mn-ea"/>
          <a:cs typeface="+mn-cs"/>
          <a:sym typeface="Hoefler Text" charset="0"/>
        </a:defRPr>
      </a:lvl2pPr>
      <a:lvl3pPr marL="1143000" indent="-228600" algn="ctr" rtl="0" eaLnBrk="0" fontAlgn="base" hangingPunct="0">
        <a:spcBef>
          <a:spcPct val="0"/>
        </a:spcBef>
        <a:spcAft>
          <a:spcPct val="0"/>
        </a:spcAft>
        <a:defRPr sz="5600">
          <a:solidFill>
            <a:srgbClr val="4B4B4B"/>
          </a:solidFill>
          <a:latin typeface="+mn-lt"/>
          <a:ea typeface="+mn-ea"/>
          <a:cs typeface="+mn-cs"/>
          <a:sym typeface="Hoefler Text" charset="0"/>
        </a:defRPr>
      </a:lvl3pPr>
      <a:lvl4pPr marL="1600200" indent="-228600" algn="ctr" rtl="0" eaLnBrk="0" fontAlgn="base" hangingPunct="0">
        <a:spcBef>
          <a:spcPct val="0"/>
        </a:spcBef>
        <a:spcAft>
          <a:spcPct val="0"/>
        </a:spcAft>
        <a:defRPr sz="5600">
          <a:solidFill>
            <a:srgbClr val="4B4B4B"/>
          </a:solidFill>
          <a:latin typeface="+mn-lt"/>
          <a:ea typeface="+mn-ea"/>
          <a:cs typeface="+mn-cs"/>
          <a:sym typeface="Hoefler Text" charset="0"/>
        </a:defRPr>
      </a:lvl4pPr>
      <a:lvl5pPr marL="2057400" indent="-228600" algn="ctr" rtl="0" eaLnBrk="0" fontAlgn="base" hangingPunct="0">
        <a:spcBef>
          <a:spcPct val="0"/>
        </a:spcBef>
        <a:spcAft>
          <a:spcPct val="0"/>
        </a:spcAft>
        <a:defRPr sz="5600">
          <a:solidFill>
            <a:srgbClr val="4B4B4B"/>
          </a:solidFill>
          <a:latin typeface="+mn-lt"/>
          <a:ea typeface="+mn-ea"/>
          <a:cs typeface="+mn-cs"/>
          <a:sym typeface="Hoefler Text" charset="0"/>
        </a:defRPr>
      </a:lvl5pPr>
      <a:lvl6pPr marL="457200" algn="ctr" rtl="0" fontAlgn="base">
        <a:spcBef>
          <a:spcPct val="0"/>
        </a:spcBef>
        <a:spcAft>
          <a:spcPct val="0"/>
        </a:spcAft>
        <a:defRPr sz="5600">
          <a:solidFill>
            <a:srgbClr val="4B4B4B"/>
          </a:solidFill>
          <a:latin typeface="+mn-lt"/>
          <a:ea typeface="+mn-ea"/>
          <a:cs typeface="+mn-cs"/>
          <a:sym typeface="Hoefler Text" charset="0"/>
        </a:defRPr>
      </a:lvl6pPr>
      <a:lvl7pPr marL="914400" algn="ctr" rtl="0" fontAlgn="base">
        <a:spcBef>
          <a:spcPct val="0"/>
        </a:spcBef>
        <a:spcAft>
          <a:spcPct val="0"/>
        </a:spcAft>
        <a:defRPr sz="5600">
          <a:solidFill>
            <a:srgbClr val="4B4B4B"/>
          </a:solidFill>
          <a:latin typeface="+mn-lt"/>
          <a:ea typeface="+mn-ea"/>
          <a:cs typeface="+mn-cs"/>
          <a:sym typeface="Hoefler Text" charset="0"/>
        </a:defRPr>
      </a:lvl7pPr>
      <a:lvl8pPr marL="1371600" algn="ctr" rtl="0" fontAlgn="base">
        <a:spcBef>
          <a:spcPct val="0"/>
        </a:spcBef>
        <a:spcAft>
          <a:spcPct val="0"/>
        </a:spcAft>
        <a:defRPr sz="5600">
          <a:solidFill>
            <a:srgbClr val="4B4B4B"/>
          </a:solidFill>
          <a:latin typeface="+mn-lt"/>
          <a:ea typeface="+mn-ea"/>
          <a:cs typeface="+mn-cs"/>
          <a:sym typeface="Hoefler Text" charset="0"/>
        </a:defRPr>
      </a:lvl8pPr>
      <a:lvl9pPr marL="1828800" algn="ctr" rtl="0" fontAlgn="base">
        <a:spcBef>
          <a:spcPct val="0"/>
        </a:spcBef>
        <a:spcAft>
          <a:spcPct val="0"/>
        </a:spcAft>
        <a:defRPr sz="5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1270000" y="2743200"/>
            <a:ext cx="10464800" cy="42672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opperplate" charset="0"/>
              </a:rPr>
              <a:t>Click to edit Master title style</a:t>
            </a:r>
          </a:p>
        </p:txBody>
      </p:sp>
    </p:spTree>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xmlns:p14="http://schemas.microsoft.com/office/powerpoint/2010/main"/>
  <p:txStyles>
    <p:titleStyle>
      <a:lvl1pPr algn="ctr" rtl="0" eaLnBrk="0" fontAlgn="base" hangingPunct="0">
        <a:spcBef>
          <a:spcPct val="0"/>
        </a:spcBef>
        <a:spcAft>
          <a:spcPct val="0"/>
        </a:spcAft>
        <a:defRPr sz="8000">
          <a:solidFill>
            <a:srgbClr val="DFDFDF"/>
          </a:solidFill>
          <a:latin typeface="+mj-lt"/>
          <a:ea typeface="+mj-ea"/>
          <a:cs typeface="+mj-cs"/>
          <a:sym typeface="Copperplate" charset="0"/>
        </a:defRPr>
      </a:lvl1pPr>
      <a:lvl2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8000">
          <a:solidFill>
            <a:srgbClr val="DFDFDF"/>
          </a:solidFill>
          <a:latin typeface="Copperplate" charset="0"/>
          <a:ea typeface="ヒラギノ明朝 ProN W3" charset="0"/>
          <a:cs typeface="ヒラギノ明朝 ProN W3" charset="0"/>
          <a:sym typeface="Copperplate"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opperplate" charset="0"/>
        </a:defRPr>
      </a:lvl5pPr>
      <a:lvl6pPr marL="457200" algn="ctr" rtl="0" fontAlgn="base">
        <a:spcBef>
          <a:spcPct val="0"/>
        </a:spcBef>
        <a:spcAft>
          <a:spcPct val="0"/>
        </a:spcAft>
        <a:defRPr sz="3600">
          <a:solidFill>
            <a:schemeClr val="tx1"/>
          </a:solidFill>
          <a:latin typeface="+mn-lt"/>
          <a:ea typeface="+mn-ea"/>
          <a:cs typeface="+mn-cs"/>
          <a:sym typeface="Copperplate" charset="0"/>
        </a:defRPr>
      </a:lvl6pPr>
      <a:lvl7pPr marL="914400" algn="ctr" rtl="0" fontAlgn="base">
        <a:spcBef>
          <a:spcPct val="0"/>
        </a:spcBef>
        <a:spcAft>
          <a:spcPct val="0"/>
        </a:spcAft>
        <a:defRPr sz="3600">
          <a:solidFill>
            <a:schemeClr val="tx1"/>
          </a:solidFill>
          <a:latin typeface="+mn-lt"/>
          <a:ea typeface="+mn-ea"/>
          <a:cs typeface="+mn-cs"/>
          <a:sym typeface="Copperplate" charset="0"/>
        </a:defRPr>
      </a:lvl7pPr>
      <a:lvl8pPr marL="1371600" algn="ctr" rtl="0" fontAlgn="base">
        <a:spcBef>
          <a:spcPct val="0"/>
        </a:spcBef>
        <a:spcAft>
          <a:spcPct val="0"/>
        </a:spcAft>
        <a:defRPr sz="3600">
          <a:solidFill>
            <a:schemeClr val="tx1"/>
          </a:solidFill>
          <a:latin typeface="+mn-lt"/>
          <a:ea typeface="+mn-ea"/>
          <a:cs typeface="+mn-cs"/>
          <a:sym typeface="Copperplate" charset="0"/>
        </a:defRPr>
      </a:lvl8pPr>
      <a:lvl9pPr marL="1828800" algn="ctr" rtl="0" fontAlgn="base">
        <a:spcBef>
          <a:spcPct val="0"/>
        </a:spcBef>
        <a:spcAft>
          <a:spcPct val="0"/>
        </a:spcAft>
        <a:defRPr sz="36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1270000" y="254000"/>
            <a:ext cx="104648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21506" name="Line 2"/>
          <p:cNvSpPr>
            <a:spLocks noChangeShapeType="1"/>
          </p:cNvSpPr>
          <p:nvPr/>
        </p:nvSpPr>
        <p:spPr bwMode="auto">
          <a:xfrm>
            <a:off x="1422400" y="2019300"/>
            <a:ext cx="10164763" cy="0"/>
          </a:xfrm>
          <a:prstGeom prst="line">
            <a:avLst/>
          </a:prstGeom>
          <a:noFill/>
          <a:ln w="12700" cap="flat">
            <a:solidFill>
              <a:srgbClr val="A5A59F"/>
            </a:solidFill>
            <a:prstDash val="solid"/>
            <a:miter lim="800000"/>
            <a:headEnd type="none" w="med" len="med"/>
            <a:tailEnd type="none" w="med" len="med"/>
          </a:ln>
          <a:effectLst>
            <a:outerShdw blurRad="12700" dist="12700" algn="ctr" rotWithShape="0">
              <a:schemeClr val="bg2">
                <a:alpha val="81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889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1pPr>
      <a:lvl2pPr marL="13335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2pPr>
      <a:lvl3pPr marL="1778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3pPr>
      <a:lvl4pPr marL="22225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4pPr>
      <a:lvl5pPr marL="2667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5pPr>
      <a:lvl6pPr marL="31242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889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1pPr>
      <a:lvl2pPr marL="13335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2pPr>
      <a:lvl3pPr marL="1778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3pPr>
      <a:lvl4pPr marL="22225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4pPr>
      <a:lvl5pPr marL="2667000" indent="-571500" algn="l" rtl="0" eaLnBrk="0" fontAlgn="base" hangingPunct="0">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5pPr>
      <a:lvl6pPr marL="31242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6pPr>
      <a:lvl7pPr marL="35814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7pPr>
      <a:lvl8pPr marL="40386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8pPr>
      <a:lvl9pPr marL="4495800" indent="-571500" algn="l" rtl="0" fontAlgn="base">
        <a:spcBef>
          <a:spcPts val="1800"/>
        </a:spcBef>
        <a:spcAft>
          <a:spcPct val="0"/>
        </a:spcAft>
        <a:buSzPct val="100000"/>
        <a:buFont typeface="Palatino" charset="0"/>
        <a:buChar char="•"/>
        <a:defRPr sz="42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1270000" y="254000"/>
            <a:ext cx="104648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23554" name="Rectangle 2"/>
          <p:cNvSpPr>
            <a:spLocks noGrp="1" noChangeArrowheads="1"/>
          </p:cNvSpPr>
          <p:nvPr>
            <p:ph type="body" idx="1"/>
          </p:nvPr>
        </p:nvSpPr>
        <p:spPr bwMode="auto">
          <a:xfrm>
            <a:off x="1270000" y="2616200"/>
            <a:ext cx="50419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23555" name="Line 3"/>
          <p:cNvSpPr>
            <a:spLocks noChangeShapeType="1"/>
          </p:cNvSpPr>
          <p:nvPr/>
        </p:nvSpPr>
        <p:spPr bwMode="auto">
          <a:xfrm>
            <a:off x="1422400" y="2019300"/>
            <a:ext cx="10164763" cy="0"/>
          </a:xfrm>
          <a:prstGeom prst="line">
            <a:avLst/>
          </a:prstGeom>
          <a:noFill/>
          <a:ln w="12700" cap="flat">
            <a:solidFill>
              <a:srgbClr val="A5A59F"/>
            </a:solidFill>
            <a:prstDash val="solid"/>
            <a:miter lim="800000"/>
            <a:headEnd type="none" w="med" len="med"/>
            <a:tailEnd type="none" w="med" len="med"/>
          </a:ln>
          <a:effectLst>
            <a:outerShdw blurRad="12700" dist="12700" algn="ctr" rotWithShape="0">
              <a:schemeClr val="bg2">
                <a:alpha val="81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792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1pPr>
      <a:lvl2pPr marL="1236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2pPr>
      <a:lvl3pPr marL="1681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3pPr>
      <a:lvl4pPr marL="2125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4pPr>
      <a:lvl5pPr marL="2570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5pPr>
      <a:lvl6pPr marL="30273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6pPr>
      <a:lvl7pPr marL="34845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7pPr>
      <a:lvl8pPr marL="39417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8pPr>
      <a:lvl9pPr marL="43989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1270000" y="254000"/>
            <a:ext cx="104648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24578" name="Rectangle 2"/>
          <p:cNvSpPr>
            <a:spLocks noGrp="1" noChangeArrowheads="1"/>
          </p:cNvSpPr>
          <p:nvPr>
            <p:ph type="body" idx="1"/>
          </p:nvPr>
        </p:nvSpPr>
        <p:spPr bwMode="auto">
          <a:xfrm>
            <a:off x="1270000" y="2616200"/>
            <a:ext cx="10464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24579" name="Line 3"/>
          <p:cNvSpPr>
            <a:spLocks noChangeShapeType="1"/>
          </p:cNvSpPr>
          <p:nvPr/>
        </p:nvSpPr>
        <p:spPr bwMode="auto">
          <a:xfrm>
            <a:off x="1422400" y="2019300"/>
            <a:ext cx="10164763" cy="0"/>
          </a:xfrm>
          <a:prstGeom prst="line">
            <a:avLst/>
          </a:prstGeom>
          <a:noFill/>
          <a:ln w="12700" cap="flat">
            <a:solidFill>
              <a:srgbClr val="A5A59F"/>
            </a:solidFill>
            <a:prstDash val="solid"/>
            <a:miter lim="800000"/>
            <a:headEnd type="none" w="med" len="med"/>
            <a:tailEnd type="none" w="med" len="med"/>
          </a:ln>
          <a:effectLst>
            <a:outerShdw blurRad="12700" dist="12700" algn="ctr" rotWithShape="0">
              <a:schemeClr val="bg2">
                <a:alpha val="81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792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1pPr>
      <a:lvl2pPr marL="1236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2pPr>
      <a:lvl3pPr marL="1681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3pPr>
      <a:lvl4pPr marL="2125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4pPr>
      <a:lvl5pPr marL="2570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5pPr>
      <a:lvl6pPr marL="30273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6pPr>
      <a:lvl7pPr marL="34845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7pPr>
      <a:lvl8pPr marL="39417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8pPr>
      <a:lvl9pPr marL="43989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1270000" y="254000"/>
            <a:ext cx="104648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25602" name="Rectangle 2"/>
          <p:cNvSpPr>
            <a:spLocks noGrp="1" noChangeArrowheads="1"/>
          </p:cNvSpPr>
          <p:nvPr>
            <p:ph type="body" idx="1"/>
          </p:nvPr>
        </p:nvSpPr>
        <p:spPr bwMode="auto">
          <a:xfrm>
            <a:off x="1270000" y="2616200"/>
            <a:ext cx="50419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25603" name="Line 3"/>
          <p:cNvSpPr>
            <a:spLocks noChangeShapeType="1"/>
          </p:cNvSpPr>
          <p:nvPr/>
        </p:nvSpPr>
        <p:spPr bwMode="auto">
          <a:xfrm>
            <a:off x="1422400" y="2019300"/>
            <a:ext cx="10164763" cy="0"/>
          </a:xfrm>
          <a:prstGeom prst="line">
            <a:avLst/>
          </a:prstGeom>
          <a:noFill/>
          <a:ln w="12700" cap="flat">
            <a:solidFill>
              <a:srgbClr val="A5A59F"/>
            </a:solidFill>
            <a:prstDash val="solid"/>
            <a:miter lim="800000"/>
            <a:headEnd type="none" w="med" len="med"/>
            <a:tailEnd type="none" w="med" len="med"/>
          </a:ln>
          <a:effectLst>
            <a:outerShdw blurRad="12700" dist="12700" algn="ctr" rotWithShape="0">
              <a:schemeClr val="bg2">
                <a:alpha val="81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792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1pPr>
      <a:lvl2pPr marL="1236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2pPr>
      <a:lvl3pPr marL="1681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3pPr>
      <a:lvl4pPr marL="2125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4pPr>
      <a:lvl5pPr marL="2570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5pPr>
      <a:lvl6pPr marL="30273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6pPr>
      <a:lvl7pPr marL="34845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7pPr>
      <a:lvl8pPr marL="39417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8pPr>
      <a:lvl9pPr marL="43989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800100" y="7797800"/>
            <a:ext cx="6350000" cy="163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title style</a:t>
            </a:r>
          </a:p>
        </p:txBody>
      </p:sp>
      <p:sp>
        <p:nvSpPr>
          <p:cNvPr id="26626" name="Rectangle 2"/>
          <p:cNvSpPr>
            <a:spLocks noGrp="1" noChangeArrowheads="1"/>
          </p:cNvSpPr>
          <p:nvPr>
            <p:ph type="body" idx="1"/>
          </p:nvPr>
        </p:nvSpPr>
        <p:spPr bwMode="auto">
          <a:xfrm>
            <a:off x="7759700" y="7797800"/>
            <a:ext cx="5041900" cy="163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xmlns:p14="http://schemas.microsoft.com/office/powerpoint/2010/mai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9pPr>
    </p:titleStyle>
    <p:bodyStyle>
      <a:lvl1pPr marL="342900" indent="-342900" algn="l" rtl="0" eaLnBrk="0" fontAlgn="base" hangingPunct="0">
        <a:spcBef>
          <a:spcPct val="0"/>
        </a:spcBef>
        <a:spcAft>
          <a:spcPct val="0"/>
        </a:spcAft>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7200900" y="698500"/>
            <a:ext cx="5689600" cy="16383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title style</a:t>
            </a:r>
          </a:p>
        </p:txBody>
      </p:sp>
      <p:sp>
        <p:nvSpPr>
          <p:cNvPr id="27650" name="Rectangle 2"/>
          <p:cNvSpPr>
            <a:spLocks noGrp="1" noChangeArrowheads="1"/>
          </p:cNvSpPr>
          <p:nvPr>
            <p:ph type="body" idx="1"/>
          </p:nvPr>
        </p:nvSpPr>
        <p:spPr bwMode="auto">
          <a:xfrm>
            <a:off x="7200900" y="7467600"/>
            <a:ext cx="5689600" cy="163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xmlns:p14="http://schemas.microsoft.com/office/powerpoint/2010/main"/>
  <p:txStyles>
    <p:titleStyle>
      <a:lvl1pPr algn="l" rtl="0" eaLnBrk="0" fontAlgn="base" hangingPunct="0">
        <a:spcBef>
          <a:spcPct val="0"/>
        </a:spcBef>
        <a:spcAft>
          <a:spcPct val="0"/>
        </a:spcAft>
        <a:defRPr sz="3800">
          <a:solidFill>
            <a:srgbClr val="1A1A1A"/>
          </a:solidFill>
          <a:latin typeface="+mj-lt"/>
          <a:ea typeface="+mj-ea"/>
          <a:cs typeface="+mj-cs"/>
          <a:sym typeface="Copperplate" charset="0"/>
        </a:defRPr>
      </a:lvl1pPr>
      <a:lvl2pPr algn="l" rtl="0" eaLnBrk="0" fontAlgn="base" hangingPunct="0">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2pPr>
      <a:lvl3pPr algn="l" rtl="0" eaLnBrk="0" fontAlgn="base" hangingPunct="0">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3pPr>
      <a:lvl4pPr algn="l" rtl="0" eaLnBrk="0" fontAlgn="base" hangingPunct="0">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4pPr>
      <a:lvl5pPr algn="l" rtl="0" eaLnBrk="0" fontAlgn="base" hangingPunct="0">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5pPr>
      <a:lvl6pPr marL="457200" algn="l" rtl="0" fontAlgn="base">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6pPr>
      <a:lvl7pPr marL="914400" algn="l" rtl="0" fontAlgn="base">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7pPr>
      <a:lvl8pPr marL="1371600" algn="l" rtl="0" fontAlgn="base">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8pPr>
      <a:lvl9pPr marL="1828800" algn="l" rtl="0" fontAlgn="base">
        <a:spcBef>
          <a:spcPct val="0"/>
        </a:spcBef>
        <a:spcAft>
          <a:spcPct val="0"/>
        </a:spcAft>
        <a:defRPr sz="3800">
          <a:solidFill>
            <a:srgbClr val="1A1A1A"/>
          </a:solidFill>
          <a:latin typeface="Copperplate" charset="0"/>
          <a:ea typeface="ヒラギノ明朝 ProN W3" charset="0"/>
          <a:cs typeface="ヒラギノ明朝 ProN W3" charset="0"/>
          <a:sym typeface="Copperplate" charset="0"/>
        </a:defRPr>
      </a:lvl9pPr>
    </p:titleStyle>
    <p:bodyStyle>
      <a:lvl1pPr marL="342900" indent="-342900" algn="l" rtl="0" eaLnBrk="0" fontAlgn="base" hangingPunct="0">
        <a:spcBef>
          <a:spcPct val="0"/>
        </a:spcBef>
        <a:spcAft>
          <a:spcPct val="0"/>
        </a:spcAft>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800100" y="7797800"/>
            <a:ext cx="6350000" cy="163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title style</a:t>
            </a:r>
          </a:p>
        </p:txBody>
      </p:sp>
      <p:sp>
        <p:nvSpPr>
          <p:cNvPr id="28674" name="Rectangle 2"/>
          <p:cNvSpPr>
            <a:spLocks noGrp="1" noChangeArrowheads="1"/>
          </p:cNvSpPr>
          <p:nvPr>
            <p:ph type="body" idx="1"/>
          </p:nvPr>
        </p:nvSpPr>
        <p:spPr bwMode="auto">
          <a:xfrm>
            <a:off x="7759700" y="7797800"/>
            <a:ext cx="5041900" cy="163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xmlns:p14="http://schemas.microsoft.com/office/powerpoint/2010/mai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9pPr>
    </p:titleStyle>
    <p:bodyStyle>
      <a:lvl1pPr marL="342900" indent="-342900" algn="l" rtl="0" eaLnBrk="0" fontAlgn="base" hangingPunct="0">
        <a:spcBef>
          <a:spcPct val="0"/>
        </a:spcBef>
        <a:spcAft>
          <a:spcPct val="0"/>
        </a:spcAft>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xmlns:p14="http://schemas.microsoft.com/office/powerpoint/2010/mai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9pPr>
    </p:titleStyle>
    <p:bodyStyle>
      <a:lvl1pPr marL="342900" indent="-342900" algn="l" rtl="0" eaLnBrk="0" fontAlgn="base" hangingPunct="0">
        <a:spcBef>
          <a:spcPct val="0"/>
        </a:spcBef>
        <a:spcAft>
          <a:spcPct val="0"/>
        </a:spcAft>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10160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60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9050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349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8067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63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721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78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xmlns:p14="http://schemas.microsoft.com/office/powerpoint/2010/main"/>
  <p:txStyles>
    <p:titleStyle>
      <a:lvl1pPr algn="l" rtl="0" eaLnBrk="0" fontAlgn="base" hangingPunct="0">
        <a:spcBef>
          <a:spcPct val="0"/>
        </a:spcBef>
        <a:spcAft>
          <a:spcPct val="0"/>
        </a:spcAft>
        <a:defRPr sz="4700">
          <a:solidFill>
            <a:srgbClr val="000000"/>
          </a:solidFill>
          <a:latin typeface="+mj-lt"/>
          <a:ea typeface="+mj-ea"/>
          <a:cs typeface="+mj-cs"/>
          <a:sym typeface="Copperplate" charset="0"/>
        </a:defRPr>
      </a:lvl1pPr>
      <a:lvl2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2pPr>
      <a:lvl3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3pPr>
      <a:lvl4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4pPr>
      <a:lvl5pPr algn="l" rtl="0" eaLnBrk="0" fontAlgn="base" hangingPunct="0">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5pPr>
      <a:lvl6pPr marL="4572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6pPr>
      <a:lvl7pPr marL="9144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7pPr>
      <a:lvl8pPr marL="13716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8pPr>
      <a:lvl9pPr marL="1828800" algn="l" rtl="0" fontAlgn="base">
        <a:spcBef>
          <a:spcPct val="0"/>
        </a:spcBef>
        <a:spcAft>
          <a:spcPct val="0"/>
        </a:spcAft>
        <a:defRPr sz="4700">
          <a:solidFill>
            <a:srgbClr val="000000"/>
          </a:solidFill>
          <a:latin typeface="Copperplate" charset="0"/>
          <a:ea typeface="ヒラギノ明朝 ProN W3" charset="0"/>
          <a:cs typeface="ヒラギノ明朝 ProN W3" charset="0"/>
          <a:sym typeface="Copperplate" charset="0"/>
        </a:defRPr>
      </a:lvl9pPr>
    </p:titleStyle>
    <p:bodyStyle>
      <a:lvl1pPr marL="342900" indent="-342900" algn="l" rtl="0" eaLnBrk="0" fontAlgn="base" hangingPunct="0">
        <a:spcBef>
          <a:spcPct val="0"/>
        </a:spcBef>
        <a:spcAft>
          <a:spcPct val="0"/>
        </a:spcAft>
        <a:defRPr sz="2000">
          <a:solidFill>
            <a:srgbClr val="4D4D4D"/>
          </a:solidFill>
          <a:latin typeface="+mn-lt"/>
          <a:ea typeface="+mn-ea"/>
          <a:cs typeface="+mn-cs"/>
          <a:sym typeface="Palatino" charset="0"/>
        </a:defRPr>
      </a:lvl1pPr>
      <a:lvl2pPr marL="742950" indent="-285750" algn="l" rtl="0" eaLnBrk="0" fontAlgn="base" hangingPunct="0">
        <a:spcBef>
          <a:spcPct val="0"/>
        </a:spcBef>
        <a:spcAft>
          <a:spcPct val="0"/>
        </a:spcAft>
        <a:defRPr sz="2000">
          <a:solidFill>
            <a:srgbClr val="4D4D4D"/>
          </a:solidFill>
          <a:latin typeface="+mn-lt"/>
          <a:ea typeface="+mn-ea"/>
          <a:cs typeface="+mn-cs"/>
          <a:sym typeface="Palatino" charset="0"/>
        </a:defRPr>
      </a:lvl2pPr>
      <a:lvl3pPr marL="1143000" indent="-228600" algn="l" rtl="0" eaLnBrk="0" fontAlgn="base" hangingPunct="0">
        <a:spcBef>
          <a:spcPct val="0"/>
        </a:spcBef>
        <a:spcAft>
          <a:spcPct val="0"/>
        </a:spcAft>
        <a:defRPr sz="2000">
          <a:solidFill>
            <a:srgbClr val="4D4D4D"/>
          </a:solidFill>
          <a:latin typeface="+mn-lt"/>
          <a:ea typeface="+mn-ea"/>
          <a:cs typeface="+mn-cs"/>
          <a:sym typeface="Palatino" charset="0"/>
        </a:defRPr>
      </a:lvl3pPr>
      <a:lvl4pPr marL="1600200" indent="-228600" algn="l" rtl="0" eaLnBrk="0" fontAlgn="base" hangingPunct="0">
        <a:spcBef>
          <a:spcPct val="0"/>
        </a:spcBef>
        <a:spcAft>
          <a:spcPct val="0"/>
        </a:spcAft>
        <a:defRPr sz="2000">
          <a:solidFill>
            <a:srgbClr val="4D4D4D"/>
          </a:solidFill>
          <a:latin typeface="+mn-lt"/>
          <a:ea typeface="+mn-ea"/>
          <a:cs typeface="+mn-cs"/>
          <a:sym typeface="Palatino" charset="0"/>
        </a:defRPr>
      </a:lvl4pPr>
      <a:lvl5pPr marL="2057400" indent="-228600" algn="l" rtl="0" eaLnBrk="0" fontAlgn="base" hangingPunct="0">
        <a:spcBef>
          <a:spcPct val="0"/>
        </a:spcBef>
        <a:spcAft>
          <a:spcPct val="0"/>
        </a:spcAft>
        <a:defRPr sz="2000">
          <a:solidFill>
            <a:srgbClr val="4D4D4D"/>
          </a:solidFill>
          <a:latin typeface="+mn-lt"/>
          <a:ea typeface="+mn-ea"/>
          <a:cs typeface="+mn-cs"/>
          <a:sym typeface="Palatino" charset="0"/>
        </a:defRPr>
      </a:lvl5pPr>
      <a:lvl6pPr marL="457200" algn="l" rtl="0" fontAlgn="base">
        <a:spcBef>
          <a:spcPct val="0"/>
        </a:spcBef>
        <a:spcAft>
          <a:spcPct val="0"/>
        </a:spcAft>
        <a:defRPr sz="2000">
          <a:solidFill>
            <a:srgbClr val="4D4D4D"/>
          </a:solidFill>
          <a:latin typeface="+mn-lt"/>
          <a:ea typeface="+mn-ea"/>
          <a:cs typeface="+mn-cs"/>
          <a:sym typeface="Palatino" charset="0"/>
        </a:defRPr>
      </a:lvl6pPr>
      <a:lvl7pPr marL="914400" algn="l" rtl="0" fontAlgn="base">
        <a:spcBef>
          <a:spcPct val="0"/>
        </a:spcBef>
        <a:spcAft>
          <a:spcPct val="0"/>
        </a:spcAft>
        <a:defRPr sz="2000">
          <a:solidFill>
            <a:srgbClr val="4D4D4D"/>
          </a:solidFill>
          <a:latin typeface="+mn-lt"/>
          <a:ea typeface="+mn-ea"/>
          <a:cs typeface="+mn-cs"/>
          <a:sym typeface="Palatino" charset="0"/>
        </a:defRPr>
      </a:lvl7pPr>
      <a:lvl8pPr marL="1371600" algn="l" rtl="0" fontAlgn="base">
        <a:spcBef>
          <a:spcPct val="0"/>
        </a:spcBef>
        <a:spcAft>
          <a:spcPct val="0"/>
        </a:spcAft>
        <a:defRPr sz="2000">
          <a:solidFill>
            <a:srgbClr val="4D4D4D"/>
          </a:solidFill>
          <a:latin typeface="+mn-lt"/>
          <a:ea typeface="+mn-ea"/>
          <a:cs typeface="+mn-cs"/>
          <a:sym typeface="Palatino" charset="0"/>
        </a:defRPr>
      </a:lvl8pPr>
      <a:lvl9pPr marL="1828800" algn="l" rtl="0" fontAlgn="base">
        <a:spcBef>
          <a:spcPct val="0"/>
        </a:spcBef>
        <a:spcAft>
          <a:spcPct val="0"/>
        </a:spcAft>
        <a:defRPr sz="2000">
          <a:solidFill>
            <a:srgbClr val="4D4D4D"/>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bwMode="auto">
          <a:xfrm>
            <a:off x="1270000" y="254000"/>
            <a:ext cx="104648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31746" name="Rectangle 2"/>
          <p:cNvSpPr>
            <a:spLocks noGrp="1" noChangeArrowheads="1"/>
          </p:cNvSpPr>
          <p:nvPr>
            <p:ph type="body" idx="1"/>
          </p:nvPr>
        </p:nvSpPr>
        <p:spPr bwMode="auto">
          <a:xfrm>
            <a:off x="7772400" y="2616200"/>
            <a:ext cx="39624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latino" charset="0"/>
              </a:rPr>
              <a:t>Click to edit Master text styles</a:t>
            </a:r>
          </a:p>
          <a:p>
            <a:pPr lvl="1"/>
            <a:r>
              <a:rPr lang="en-US">
                <a:sym typeface="Palatino" charset="0"/>
              </a:rPr>
              <a:t>Second level</a:t>
            </a:r>
          </a:p>
          <a:p>
            <a:pPr lvl="2"/>
            <a:r>
              <a:rPr lang="en-US">
                <a:sym typeface="Palatino" charset="0"/>
              </a:rPr>
              <a:t>Third level</a:t>
            </a:r>
          </a:p>
          <a:p>
            <a:pPr lvl="3"/>
            <a:r>
              <a:rPr lang="en-US">
                <a:sym typeface="Palatino" charset="0"/>
              </a:rPr>
              <a:t>Fourth level</a:t>
            </a:r>
          </a:p>
          <a:p>
            <a:pPr lvl="4"/>
            <a:r>
              <a:rPr lang="en-US">
                <a:sym typeface="Palatino" charset="0"/>
              </a:rPr>
              <a:t>Fifth level</a:t>
            </a:r>
          </a:p>
        </p:txBody>
      </p:sp>
      <p:sp>
        <p:nvSpPr>
          <p:cNvPr id="31747" name="Line 3"/>
          <p:cNvSpPr>
            <a:spLocks noChangeShapeType="1"/>
          </p:cNvSpPr>
          <p:nvPr/>
        </p:nvSpPr>
        <p:spPr bwMode="auto">
          <a:xfrm>
            <a:off x="1422400" y="2019300"/>
            <a:ext cx="10164763" cy="0"/>
          </a:xfrm>
          <a:prstGeom prst="line">
            <a:avLst/>
          </a:prstGeom>
          <a:noFill/>
          <a:ln w="12700" cap="flat">
            <a:solidFill>
              <a:srgbClr val="A5A59F"/>
            </a:solidFill>
            <a:prstDash val="solid"/>
            <a:miter lim="800000"/>
            <a:headEnd type="none" w="med" len="med"/>
            <a:tailEnd type="none" w="med" len="med"/>
          </a:ln>
          <a:effectLst>
            <a:outerShdw blurRad="12700" dist="12700" algn="ctr" rotWithShape="0">
              <a:schemeClr val="bg2">
                <a:alpha val="81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xmlns:p14="http://schemas.microsoft.com/office/powerpoint/2010/main"/>
  <p:txStyles>
    <p:titleStyle>
      <a:lvl1pPr algn="ctr" rtl="0" eaLnBrk="0" fontAlgn="base" hangingPunct="0">
        <a:spcBef>
          <a:spcPct val="0"/>
        </a:spcBef>
        <a:spcAft>
          <a:spcPct val="0"/>
        </a:spcAft>
        <a:defRPr sz="6400">
          <a:solidFill>
            <a:srgbClr val="000000"/>
          </a:solidFill>
          <a:latin typeface="+mj-lt"/>
          <a:ea typeface="+mj-ea"/>
          <a:cs typeface="+mj-cs"/>
          <a:sym typeface="Copperplate" charset="0"/>
        </a:defRPr>
      </a:lvl1pPr>
      <a:lvl2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6400">
          <a:solidFill>
            <a:srgbClr val="000000"/>
          </a:solidFill>
          <a:latin typeface="Copperplate" charset="0"/>
          <a:ea typeface="ヒラギノ明朝 ProN W3" charset="0"/>
          <a:cs typeface="ヒラギノ明朝 ProN W3" charset="0"/>
          <a:sym typeface="Copperplate" charset="0"/>
        </a:defRPr>
      </a:lvl9pPr>
    </p:titleStyle>
    <p:bodyStyle>
      <a:lvl1pPr marL="792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1pPr>
      <a:lvl2pPr marL="1236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2pPr>
      <a:lvl3pPr marL="1681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3pPr>
      <a:lvl4pPr marL="21256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4pPr>
      <a:lvl5pPr marL="2570163" indent="-525463" algn="l" rtl="0" eaLnBrk="0" fontAlgn="base" hangingPunct="0">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5pPr>
      <a:lvl6pPr marL="30273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6pPr>
      <a:lvl7pPr marL="34845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7pPr>
      <a:lvl8pPr marL="39417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8pPr>
      <a:lvl9pPr marL="4398963" indent="-525463" algn="l" rtl="0" fontAlgn="base">
        <a:spcBef>
          <a:spcPts val="3000"/>
        </a:spcBef>
        <a:spcAft>
          <a:spcPct val="0"/>
        </a:spcAft>
        <a:buSzPct val="100000"/>
        <a:buFont typeface="Palatino" charset="0"/>
        <a:buChar char="•"/>
        <a:defRPr sz="3600">
          <a:solidFill>
            <a:srgbClr val="404040"/>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xmlns:p14="http://schemas.microsoft.com/office/powerpoint/2010/main"/>
  <p:txStyles>
    <p:titleStyle>
      <a:lvl1pPr algn="ctr" rtl="0" eaLnBrk="0" fontAlgn="base" hangingPunct="0">
        <a:spcBef>
          <a:spcPct val="0"/>
        </a:spcBef>
        <a:spcAft>
          <a:spcPct val="0"/>
        </a:spcAft>
        <a:defRPr sz="4800">
          <a:solidFill>
            <a:srgbClr val="FFFBEF"/>
          </a:solidFill>
          <a:latin typeface="+mj-lt"/>
          <a:ea typeface="+mj-ea"/>
          <a:cs typeface="+mj-cs"/>
          <a:sym typeface="Tahoma" charset="0"/>
        </a:defRPr>
      </a:lvl1pPr>
      <a:lvl2pPr algn="ctr" rtl="0" eaLnBrk="0" fontAlgn="base" hangingPunct="0">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2pPr>
      <a:lvl3pPr algn="ctr" rtl="0" eaLnBrk="0" fontAlgn="base" hangingPunct="0">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3pPr>
      <a:lvl4pPr algn="ctr" rtl="0" eaLnBrk="0" fontAlgn="base" hangingPunct="0">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4pPr>
      <a:lvl5pPr algn="ctr" rtl="0" eaLnBrk="0" fontAlgn="base" hangingPunct="0">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5pPr>
      <a:lvl6pPr marL="457200" algn="ctr" rtl="0" fontAlgn="base">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6pPr>
      <a:lvl7pPr marL="914400" algn="ctr" rtl="0" fontAlgn="base">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7pPr>
      <a:lvl8pPr marL="1371600" algn="ctr" rtl="0" fontAlgn="base">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8pPr>
      <a:lvl9pPr marL="1828800" algn="ctr" rtl="0" fontAlgn="base">
        <a:spcBef>
          <a:spcPct val="0"/>
        </a:spcBef>
        <a:spcAft>
          <a:spcPct val="0"/>
        </a:spcAft>
        <a:defRPr sz="4800">
          <a:solidFill>
            <a:srgbClr val="FFFBEF"/>
          </a:solidFill>
          <a:latin typeface="Tahoma" charset="0"/>
          <a:ea typeface="ヒラギノ角ゴ ProN W3" charset="0"/>
          <a:cs typeface="ヒラギノ角ゴ ProN W3" charset="0"/>
          <a:sym typeface="Tahoma" charset="0"/>
        </a:defRPr>
      </a:lvl9pPr>
    </p:titleStyle>
    <p:bodyStyle>
      <a:lvl1pPr marL="342900" indent="-342900" algn="ctr" rtl="0" eaLnBrk="0" fontAlgn="base" hangingPunct="0">
        <a:spcBef>
          <a:spcPct val="0"/>
        </a:spcBef>
        <a:spcAft>
          <a:spcPct val="0"/>
        </a:spcAft>
        <a:defRPr sz="3600">
          <a:solidFill>
            <a:srgbClr val="FFFBEF"/>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rgbClr val="FFFBEF"/>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rgbClr val="FFFBEF"/>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rgbClr val="FFFBEF"/>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rgbClr val="FFFBEF"/>
          </a:solidFill>
          <a:latin typeface="+mn-lt"/>
          <a:ea typeface="+mn-ea"/>
          <a:cs typeface="+mn-cs"/>
          <a:sym typeface="Copperplate" charset="0"/>
        </a:defRPr>
      </a:lvl5pPr>
      <a:lvl6pPr marL="457200" algn="ctr" rtl="0" fontAlgn="base">
        <a:spcBef>
          <a:spcPct val="0"/>
        </a:spcBef>
        <a:spcAft>
          <a:spcPct val="0"/>
        </a:spcAft>
        <a:defRPr sz="3600">
          <a:solidFill>
            <a:srgbClr val="FFFBEF"/>
          </a:solidFill>
          <a:latin typeface="+mn-lt"/>
          <a:ea typeface="+mn-ea"/>
          <a:cs typeface="+mn-cs"/>
          <a:sym typeface="Copperplate" charset="0"/>
        </a:defRPr>
      </a:lvl6pPr>
      <a:lvl7pPr marL="914400" algn="ctr" rtl="0" fontAlgn="base">
        <a:spcBef>
          <a:spcPct val="0"/>
        </a:spcBef>
        <a:spcAft>
          <a:spcPct val="0"/>
        </a:spcAft>
        <a:defRPr sz="3600">
          <a:solidFill>
            <a:srgbClr val="FFFBEF"/>
          </a:solidFill>
          <a:latin typeface="+mn-lt"/>
          <a:ea typeface="+mn-ea"/>
          <a:cs typeface="+mn-cs"/>
          <a:sym typeface="Copperplate" charset="0"/>
        </a:defRPr>
      </a:lvl7pPr>
      <a:lvl8pPr marL="1371600" algn="ctr" rtl="0" fontAlgn="base">
        <a:spcBef>
          <a:spcPct val="0"/>
        </a:spcBef>
        <a:spcAft>
          <a:spcPct val="0"/>
        </a:spcAft>
        <a:defRPr sz="3600">
          <a:solidFill>
            <a:srgbClr val="FFFBEF"/>
          </a:solidFill>
          <a:latin typeface="+mn-lt"/>
          <a:ea typeface="+mn-ea"/>
          <a:cs typeface="+mn-cs"/>
          <a:sym typeface="Copperplate" charset="0"/>
        </a:defRPr>
      </a:lvl8pPr>
      <a:lvl9pPr marL="1828800" algn="ctr" rtl="0" fontAlgn="base">
        <a:spcBef>
          <a:spcPct val="0"/>
        </a:spcBef>
        <a:spcAft>
          <a:spcPct val="0"/>
        </a:spcAft>
        <a:defRPr sz="3600">
          <a:solidFill>
            <a:srgbClr val="FFFBEF"/>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2044700"/>
            <a:ext cx="10464800" cy="28575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5122" name="Rectangle 2"/>
          <p:cNvSpPr>
            <a:spLocks noGrp="1" noChangeArrowheads="1"/>
          </p:cNvSpPr>
          <p:nvPr>
            <p:ph type="body" idx="1"/>
          </p:nvPr>
        </p:nvSpPr>
        <p:spPr bwMode="auto">
          <a:xfrm>
            <a:off x="1270000" y="5029200"/>
            <a:ext cx="10464800" cy="1092200"/>
          </a:xfrm>
          <a:prstGeom prst="rect">
            <a:avLst/>
          </a:prstGeom>
          <a:noFill/>
          <a:ln>
            <a:noFill/>
          </a:ln>
          <a:effectLst>
            <a:outerShdw blurRad="12700" dist="12699" dir="54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text styles</a:t>
            </a:r>
          </a:p>
          <a:p>
            <a:pPr lvl="1"/>
            <a:r>
              <a:rPr lang="en-US">
                <a:sym typeface="Copperplate" charset="0"/>
              </a:rPr>
              <a:t>Second level</a:t>
            </a:r>
          </a:p>
          <a:p>
            <a:pPr lvl="2"/>
            <a:r>
              <a:rPr lang="en-US">
                <a:sym typeface="Copperplate" charset="0"/>
              </a:rPr>
              <a:t>Third level</a:t>
            </a:r>
          </a:p>
          <a:p>
            <a:pPr lvl="3"/>
            <a:r>
              <a:rPr lang="en-US">
                <a:sym typeface="Copperplate" charset="0"/>
              </a:rPr>
              <a:t>Fourth level</a:t>
            </a:r>
          </a:p>
          <a:p>
            <a:pPr lvl="4"/>
            <a:r>
              <a:rPr lang="en-US">
                <a:sym typeface="Copperplate" charset="0"/>
              </a:rPr>
              <a:t>Fifth level</a:t>
            </a:r>
          </a:p>
        </p:txBody>
      </p:sp>
    </p:spTree>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xmlns:p14="http://schemas.microsoft.com/office/powerpoint/2010/main"/>
  <p:txStyles>
    <p:titleStyle>
      <a:lvl1pPr algn="ctr" rtl="0" eaLnBrk="0" fontAlgn="base" hangingPunct="0">
        <a:spcBef>
          <a:spcPct val="0"/>
        </a:spcBef>
        <a:spcAft>
          <a:spcPct val="0"/>
        </a:spcAft>
        <a:defRPr sz="9500">
          <a:solidFill>
            <a:srgbClr val="DFDFDF"/>
          </a:solidFill>
          <a:latin typeface="+mj-lt"/>
          <a:ea typeface="+mj-ea"/>
          <a:cs typeface="+mj-cs"/>
          <a:sym typeface="Copperplate" charset="0"/>
        </a:defRPr>
      </a:lvl1pPr>
      <a:lvl2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2pPr>
      <a:lvl3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3pPr>
      <a:lvl4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4pPr>
      <a:lvl5pPr algn="ctr" rtl="0" eaLnBrk="0" fontAlgn="base" hangingPunct="0">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9500">
          <a:solidFill>
            <a:srgbClr val="DFDFDF"/>
          </a:solidFill>
          <a:latin typeface="Copperplate" charset="0"/>
          <a:ea typeface="ヒラギノ明朝 ProN W3" charset="0"/>
          <a:cs typeface="ヒラギノ明朝 ProN W3" charset="0"/>
          <a:sym typeface="Copperplate"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Copperplate"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opperplate"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opperplate"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opperplate"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opperplate" charset="0"/>
        </a:defRPr>
      </a:lvl5pPr>
      <a:lvl6pPr marL="457200" algn="ctr" rtl="0" fontAlgn="base">
        <a:spcBef>
          <a:spcPct val="0"/>
        </a:spcBef>
        <a:spcAft>
          <a:spcPct val="0"/>
        </a:spcAft>
        <a:defRPr sz="3600">
          <a:solidFill>
            <a:schemeClr val="tx1"/>
          </a:solidFill>
          <a:latin typeface="+mn-lt"/>
          <a:ea typeface="+mn-ea"/>
          <a:cs typeface="+mn-cs"/>
          <a:sym typeface="Copperplate" charset="0"/>
        </a:defRPr>
      </a:lvl6pPr>
      <a:lvl7pPr marL="914400" algn="ctr" rtl="0" fontAlgn="base">
        <a:spcBef>
          <a:spcPct val="0"/>
        </a:spcBef>
        <a:spcAft>
          <a:spcPct val="0"/>
        </a:spcAft>
        <a:defRPr sz="3600">
          <a:solidFill>
            <a:schemeClr val="tx1"/>
          </a:solidFill>
          <a:latin typeface="+mn-lt"/>
          <a:ea typeface="+mn-ea"/>
          <a:cs typeface="+mn-cs"/>
          <a:sym typeface="Copperplate" charset="0"/>
        </a:defRPr>
      </a:lvl7pPr>
      <a:lvl8pPr marL="1371600" algn="ctr" rtl="0" fontAlgn="base">
        <a:spcBef>
          <a:spcPct val="0"/>
        </a:spcBef>
        <a:spcAft>
          <a:spcPct val="0"/>
        </a:spcAft>
        <a:defRPr sz="3600">
          <a:solidFill>
            <a:schemeClr val="tx1"/>
          </a:solidFill>
          <a:latin typeface="+mn-lt"/>
          <a:ea typeface="+mn-ea"/>
          <a:cs typeface="+mn-cs"/>
          <a:sym typeface="Copperplate" charset="0"/>
        </a:defRPr>
      </a:lvl8pPr>
      <a:lvl9pPr marL="1828800" algn="ctr" rtl="0" fontAlgn="base">
        <a:spcBef>
          <a:spcPct val="0"/>
        </a:spcBef>
        <a:spcAft>
          <a:spcPct val="0"/>
        </a:spcAft>
        <a:defRPr sz="36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787400" y="1981200"/>
            <a:ext cx="52705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Baskerville" charset="0"/>
              </a:rPr>
              <a:t>Click to edit Master title style</a:t>
            </a:r>
          </a:p>
        </p:txBody>
      </p:sp>
      <p:sp>
        <p:nvSpPr>
          <p:cNvPr id="6146" name="Rectangle 2"/>
          <p:cNvSpPr>
            <a:spLocks noGrp="1" noChangeArrowheads="1"/>
          </p:cNvSpPr>
          <p:nvPr>
            <p:ph type="body" idx="1"/>
          </p:nvPr>
        </p:nvSpPr>
        <p:spPr bwMode="auto">
          <a:xfrm>
            <a:off x="787400" y="5308600"/>
            <a:ext cx="5270500" cy="246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xmlns:p14="http://schemas.microsoft.com/office/powerpoint/2010/main"/>
  <p:txStyles>
    <p:titleStyle>
      <a:lvl1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342900" indent="-342900" algn="ctr" rtl="0" eaLnBrk="0" fontAlgn="base" hangingPunct="0">
        <a:spcBef>
          <a:spcPts val="1200"/>
        </a:spcBef>
        <a:spcAft>
          <a:spcPct val="0"/>
        </a:spcAft>
        <a:defRPr sz="3600">
          <a:solidFill>
            <a:srgbClr val="4B4B4B"/>
          </a:solidFill>
          <a:latin typeface="+mn-lt"/>
          <a:ea typeface="+mn-ea"/>
          <a:cs typeface="+mn-cs"/>
          <a:sym typeface="Hoefler Text" charset="0"/>
        </a:defRPr>
      </a:lvl1pPr>
      <a:lvl2pPr marL="742950" indent="-285750" algn="ctr" rtl="0" eaLnBrk="0" fontAlgn="base" hangingPunct="0">
        <a:spcBef>
          <a:spcPts val="1200"/>
        </a:spcBef>
        <a:spcAft>
          <a:spcPct val="0"/>
        </a:spcAft>
        <a:defRPr sz="3600">
          <a:solidFill>
            <a:srgbClr val="4B4B4B"/>
          </a:solidFill>
          <a:latin typeface="+mn-lt"/>
          <a:ea typeface="+mn-ea"/>
          <a:cs typeface="+mn-cs"/>
          <a:sym typeface="Hoefler Text" charset="0"/>
        </a:defRPr>
      </a:lvl2pPr>
      <a:lvl3pPr marL="1143000" indent="-228600" algn="ctr" rtl="0" eaLnBrk="0" fontAlgn="base" hangingPunct="0">
        <a:spcBef>
          <a:spcPts val="1200"/>
        </a:spcBef>
        <a:spcAft>
          <a:spcPct val="0"/>
        </a:spcAft>
        <a:defRPr sz="3600">
          <a:solidFill>
            <a:srgbClr val="4B4B4B"/>
          </a:solidFill>
          <a:latin typeface="+mn-lt"/>
          <a:ea typeface="+mn-ea"/>
          <a:cs typeface="+mn-cs"/>
          <a:sym typeface="Hoefler Text" charset="0"/>
        </a:defRPr>
      </a:lvl3pPr>
      <a:lvl4pPr marL="1600200" indent="-228600" algn="ctr" rtl="0" eaLnBrk="0" fontAlgn="base" hangingPunct="0">
        <a:spcBef>
          <a:spcPts val="1200"/>
        </a:spcBef>
        <a:spcAft>
          <a:spcPct val="0"/>
        </a:spcAft>
        <a:defRPr sz="3600">
          <a:solidFill>
            <a:srgbClr val="4B4B4B"/>
          </a:solidFill>
          <a:latin typeface="+mn-lt"/>
          <a:ea typeface="+mn-ea"/>
          <a:cs typeface="+mn-cs"/>
          <a:sym typeface="Hoefler Text" charset="0"/>
        </a:defRPr>
      </a:lvl4pPr>
      <a:lvl5pPr marL="2057400" indent="-228600" algn="ctr" rtl="0" eaLnBrk="0" fontAlgn="base" hangingPunct="0">
        <a:spcBef>
          <a:spcPts val="1200"/>
        </a:spcBef>
        <a:spcAft>
          <a:spcPct val="0"/>
        </a:spcAft>
        <a:defRPr sz="3600">
          <a:solidFill>
            <a:srgbClr val="4B4B4B"/>
          </a:solidFill>
          <a:latin typeface="+mn-lt"/>
          <a:ea typeface="+mn-ea"/>
          <a:cs typeface="+mn-cs"/>
          <a:sym typeface="Hoefler Text" charset="0"/>
        </a:defRPr>
      </a:lvl5pPr>
      <a:lvl6pPr marL="457200" algn="ctr" rtl="0" fontAlgn="base">
        <a:spcBef>
          <a:spcPts val="1200"/>
        </a:spcBef>
        <a:spcAft>
          <a:spcPct val="0"/>
        </a:spcAft>
        <a:defRPr sz="3600">
          <a:solidFill>
            <a:srgbClr val="4B4B4B"/>
          </a:solidFill>
          <a:latin typeface="+mn-lt"/>
          <a:ea typeface="+mn-ea"/>
          <a:cs typeface="+mn-cs"/>
          <a:sym typeface="Hoefler Text" charset="0"/>
        </a:defRPr>
      </a:lvl6pPr>
      <a:lvl7pPr marL="914400" algn="ctr" rtl="0" fontAlgn="base">
        <a:spcBef>
          <a:spcPts val="1200"/>
        </a:spcBef>
        <a:spcAft>
          <a:spcPct val="0"/>
        </a:spcAft>
        <a:defRPr sz="3600">
          <a:solidFill>
            <a:srgbClr val="4B4B4B"/>
          </a:solidFill>
          <a:latin typeface="+mn-lt"/>
          <a:ea typeface="+mn-ea"/>
          <a:cs typeface="+mn-cs"/>
          <a:sym typeface="Hoefler Text" charset="0"/>
        </a:defRPr>
      </a:lvl7pPr>
      <a:lvl8pPr marL="1371600" algn="ctr" rtl="0" fontAlgn="base">
        <a:spcBef>
          <a:spcPts val="1200"/>
        </a:spcBef>
        <a:spcAft>
          <a:spcPct val="0"/>
        </a:spcAft>
        <a:defRPr sz="3600">
          <a:solidFill>
            <a:srgbClr val="4B4B4B"/>
          </a:solidFill>
          <a:latin typeface="+mn-lt"/>
          <a:ea typeface="+mn-ea"/>
          <a:cs typeface="+mn-cs"/>
          <a:sym typeface="Hoefler Text" charset="0"/>
        </a:defRPr>
      </a:lvl8pPr>
      <a:lvl9pPr marL="1828800" algn="ctr" rtl="0" fontAlgn="base">
        <a:spcBef>
          <a:spcPts val="1200"/>
        </a:spcBef>
        <a:spcAft>
          <a:spcPct val="0"/>
        </a:spcAft>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787400" y="7188200"/>
            <a:ext cx="11430000"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Baskerville" charset="0"/>
              </a:rPr>
              <a:t>Click to edit Master title style</a:t>
            </a:r>
          </a:p>
        </p:txBody>
      </p:sp>
      <p:sp>
        <p:nvSpPr>
          <p:cNvPr id="7170" name="Rectangle 2"/>
          <p:cNvSpPr>
            <a:spLocks noGrp="1" noChangeArrowheads="1"/>
          </p:cNvSpPr>
          <p:nvPr>
            <p:ph type="body" idx="1"/>
          </p:nvPr>
        </p:nvSpPr>
        <p:spPr bwMode="auto">
          <a:xfrm>
            <a:off x="787400" y="8445500"/>
            <a:ext cx="114300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xmlns:p14="http://schemas.microsoft.com/office/powerpoint/2010/main"/>
  <p:txStyles>
    <p:titleStyle>
      <a:lvl1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1F5B5A"/>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342900" indent="-342900" algn="ctr" rtl="0" eaLnBrk="0" fontAlgn="base" hangingPunct="0">
        <a:spcBef>
          <a:spcPts val="1200"/>
        </a:spcBef>
        <a:spcAft>
          <a:spcPct val="0"/>
        </a:spcAft>
        <a:defRPr sz="3600">
          <a:solidFill>
            <a:srgbClr val="4B4B4B"/>
          </a:solidFill>
          <a:latin typeface="+mn-lt"/>
          <a:ea typeface="+mn-ea"/>
          <a:cs typeface="+mn-cs"/>
          <a:sym typeface="Hoefler Text" charset="0"/>
        </a:defRPr>
      </a:lvl1pPr>
      <a:lvl2pPr marL="742950" indent="-285750" algn="ctr" rtl="0" eaLnBrk="0" fontAlgn="base" hangingPunct="0">
        <a:spcBef>
          <a:spcPts val="1200"/>
        </a:spcBef>
        <a:spcAft>
          <a:spcPct val="0"/>
        </a:spcAft>
        <a:defRPr sz="3600">
          <a:solidFill>
            <a:srgbClr val="4B4B4B"/>
          </a:solidFill>
          <a:latin typeface="+mn-lt"/>
          <a:ea typeface="+mn-ea"/>
          <a:cs typeface="+mn-cs"/>
          <a:sym typeface="Hoefler Text" charset="0"/>
        </a:defRPr>
      </a:lvl2pPr>
      <a:lvl3pPr marL="1143000" indent="-228600" algn="ctr" rtl="0" eaLnBrk="0" fontAlgn="base" hangingPunct="0">
        <a:spcBef>
          <a:spcPts val="1200"/>
        </a:spcBef>
        <a:spcAft>
          <a:spcPct val="0"/>
        </a:spcAft>
        <a:defRPr sz="3600">
          <a:solidFill>
            <a:srgbClr val="4B4B4B"/>
          </a:solidFill>
          <a:latin typeface="+mn-lt"/>
          <a:ea typeface="+mn-ea"/>
          <a:cs typeface="+mn-cs"/>
          <a:sym typeface="Hoefler Text" charset="0"/>
        </a:defRPr>
      </a:lvl3pPr>
      <a:lvl4pPr marL="1600200" indent="-228600" algn="ctr" rtl="0" eaLnBrk="0" fontAlgn="base" hangingPunct="0">
        <a:spcBef>
          <a:spcPts val="1200"/>
        </a:spcBef>
        <a:spcAft>
          <a:spcPct val="0"/>
        </a:spcAft>
        <a:defRPr sz="3600">
          <a:solidFill>
            <a:srgbClr val="4B4B4B"/>
          </a:solidFill>
          <a:latin typeface="+mn-lt"/>
          <a:ea typeface="+mn-ea"/>
          <a:cs typeface="+mn-cs"/>
          <a:sym typeface="Hoefler Text" charset="0"/>
        </a:defRPr>
      </a:lvl4pPr>
      <a:lvl5pPr marL="2057400" indent="-228600" algn="ctr" rtl="0" eaLnBrk="0" fontAlgn="base" hangingPunct="0">
        <a:spcBef>
          <a:spcPts val="1200"/>
        </a:spcBef>
        <a:spcAft>
          <a:spcPct val="0"/>
        </a:spcAft>
        <a:defRPr sz="3600">
          <a:solidFill>
            <a:srgbClr val="4B4B4B"/>
          </a:solidFill>
          <a:latin typeface="+mn-lt"/>
          <a:ea typeface="+mn-ea"/>
          <a:cs typeface="+mn-cs"/>
          <a:sym typeface="Hoefler Text" charset="0"/>
        </a:defRPr>
      </a:lvl5pPr>
      <a:lvl6pPr marL="457200" algn="ctr" rtl="0" fontAlgn="base">
        <a:spcBef>
          <a:spcPts val="1200"/>
        </a:spcBef>
        <a:spcAft>
          <a:spcPct val="0"/>
        </a:spcAft>
        <a:defRPr sz="3600">
          <a:solidFill>
            <a:srgbClr val="4B4B4B"/>
          </a:solidFill>
          <a:latin typeface="+mn-lt"/>
          <a:ea typeface="+mn-ea"/>
          <a:cs typeface="+mn-cs"/>
          <a:sym typeface="Hoefler Text" charset="0"/>
        </a:defRPr>
      </a:lvl6pPr>
      <a:lvl7pPr marL="914400" algn="ctr" rtl="0" fontAlgn="base">
        <a:spcBef>
          <a:spcPts val="1200"/>
        </a:spcBef>
        <a:spcAft>
          <a:spcPct val="0"/>
        </a:spcAft>
        <a:defRPr sz="3600">
          <a:solidFill>
            <a:srgbClr val="4B4B4B"/>
          </a:solidFill>
          <a:latin typeface="+mn-lt"/>
          <a:ea typeface="+mn-ea"/>
          <a:cs typeface="+mn-cs"/>
          <a:sym typeface="Hoefler Text" charset="0"/>
        </a:defRPr>
      </a:lvl7pPr>
      <a:lvl8pPr marL="1371600" algn="ctr" rtl="0" fontAlgn="base">
        <a:spcBef>
          <a:spcPts val="1200"/>
        </a:spcBef>
        <a:spcAft>
          <a:spcPct val="0"/>
        </a:spcAft>
        <a:defRPr sz="3600">
          <a:solidFill>
            <a:srgbClr val="4B4B4B"/>
          </a:solidFill>
          <a:latin typeface="+mn-lt"/>
          <a:ea typeface="+mn-ea"/>
          <a:cs typeface="+mn-cs"/>
          <a:sym typeface="Hoefler Text" charset="0"/>
        </a:defRPr>
      </a:lvl8pPr>
      <a:lvl9pPr marL="1828800" algn="ctr" rtl="0" fontAlgn="base">
        <a:spcBef>
          <a:spcPts val="1200"/>
        </a:spcBef>
        <a:spcAft>
          <a:spcPct val="0"/>
        </a:spcAft>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Baskerville" charset="0"/>
              </a:rPr>
              <a:t>Click to edit Master title style</a:t>
            </a:r>
          </a:p>
        </p:txBody>
      </p:sp>
      <p:sp>
        <p:nvSpPr>
          <p:cNvPr id="8194" name="Rectangle 2"/>
          <p:cNvSpPr>
            <a:spLocks noGrp="1" noChangeArrowheads="1"/>
          </p:cNvSpPr>
          <p:nvPr>
            <p:ph type="body" idx="1"/>
          </p:nvPr>
        </p:nvSpPr>
        <p:spPr bwMode="auto">
          <a:xfrm>
            <a:off x="6946900" y="2768600"/>
            <a:ext cx="52705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1pPr>
      <a:lvl2pPr marL="965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2pPr>
      <a:lvl3pPr marL="1409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3pPr>
      <a:lvl4pPr marL="18542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4pPr>
      <a:lvl5pPr marL="2298700" indent="-571500" algn="l" rtl="0" eaLnBrk="0" fontAlgn="base" hangingPunct="0">
        <a:spcBef>
          <a:spcPts val="2800"/>
        </a:spcBef>
        <a:spcAft>
          <a:spcPct val="0"/>
        </a:spcAft>
        <a:buSzPct val="124000"/>
        <a:buChar char="•"/>
        <a:defRPr sz="3600">
          <a:solidFill>
            <a:srgbClr val="4B4B4B"/>
          </a:solidFill>
          <a:latin typeface="+mn-lt"/>
          <a:ea typeface="+mn-ea"/>
          <a:cs typeface="+mn-cs"/>
          <a:sym typeface="Hoefler Text" charset="0"/>
        </a:defRPr>
      </a:lvl5pPr>
      <a:lvl6pPr marL="27559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6pPr>
      <a:lvl7pPr marL="32131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7pPr>
      <a:lvl8pPr marL="36703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8pPr>
      <a:lvl9pPr marL="4127500" indent="-571500" algn="l" rtl="0" fontAlgn="base">
        <a:spcBef>
          <a:spcPts val="28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body" idx="1"/>
          </p:nvPr>
        </p:nvSpPr>
        <p:spPr bwMode="auto">
          <a:xfrm>
            <a:off x="787400" y="1257300"/>
            <a:ext cx="11430000" cy="723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xmlns:p14="http://schemas.microsoft.com/office/powerpoint/2010/main"/>
  <p:txStyles>
    <p:titleStyle>
      <a:lvl1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mj-lt"/>
          <a:ea typeface="+mj-ea"/>
          <a:cs typeface="+mj-cs"/>
          <a:sym typeface="Baskerville" charset="0"/>
        </a:defRPr>
      </a:lvl1pPr>
      <a:lvl2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2pPr>
      <a:lvl3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3pPr>
      <a:lvl4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4pPr>
      <a:lvl5pPr algn="ctr" rtl="0" eaLnBrk="0" fontAlgn="base" hangingPunct="0">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5pPr>
      <a:lvl6pPr marL="4572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6pPr>
      <a:lvl7pPr marL="9144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7pPr>
      <a:lvl8pPr marL="13716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8pPr>
      <a:lvl9pPr marL="1828800" algn="ctr" rtl="0" fontAlgn="base">
        <a:spcBef>
          <a:spcPct val="0"/>
        </a:spcBef>
        <a:spcAft>
          <a:spcPct val="0"/>
        </a:spcAft>
        <a:defRPr sz="7800">
          <a:solidFill>
            <a:srgbClr val="626053"/>
          </a:solidFill>
          <a:effectLst>
            <a:outerShdw blurRad="38100" dist="38100" dir="2700000" algn="tl">
              <a:srgbClr val="000000"/>
            </a:outerShdw>
          </a:effectLst>
          <a:latin typeface="Baskerville" charset="0"/>
          <a:ea typeface="ヒラギノ明朝 ProN W3" charset="0"/>
          <a:cs typeface="ヒラギノ明朝 ProN W3" charset="0"/>
          <a:sym typeface="Baskerville" charset="0"/>
        </a:defRPr>
      </a:lvl9pPr>
    </p:titleStyle>
    <p:bodyStyle>
      <a:lvl1pPr marL="571500" indent="-571500" algn="l" rtl="0" eaLnBrk="0" fontAlgn="base" hangingPunct="0">
        <a:spcBef>
          <a:spcPts val="4200"/>
        </a:spcBef>
        <a:spcAft>
          <a:spcPct val="0"/>
        </a:spcAft>
        <a:buSzPct val="124000"/>
        <a:buChar char="•"/>
        <a:defRPr sz="3600">
          <a:solidFill>
            <a:srgbClr val="4B4B4B"/>
          </a:solidFill>
          <a:latin typeface="+mn-lt"/>
          <a:ea typeface="+mn-ea"/>
          <a:cs typeface="+mn-cs"/>
          <a:sym typeface="Hoefler Text" charset="0"/>
        </a:defRPr>
      </a:lvl1pPr>
      <a:lvl2pPr marL="965200" indent="-571500" algn="l" rtl="0" eaLnBrk="0" fontAlgn="base" hangingPunct="0">
        <a:spcBef>
          <a:spcPts val="4200"/>
        </a:spcBef>
        <a:spcAft>
          <a:spcPct val="0"/>
        </a:spcAft>
        <a:buSzPct val="124000"/>
        <a:buChar char="•"/>
        <a:defRPr sz="3600">
          <a:solidFill>
            <a:srgbClr val="4B4B4B"/>
          </a:solidFill>
          <a:latin typeface="+mn-lt"/>
          <a:ea typeface="+mn-ea"/>
          <a:cs typeface="+mn-cs"/>
          <a:sym typeface="Hoefler Text" charset="0"/>
        </a:defRPr>
      </a:lvl2pPr>
      <a:lvl3pPr marL="1409700" indent="-571500" algn="l" rtl="0" eaLnBrk="0" fontAlgn="base" hangingPunct="0">
        <a:spcBef>
          <a:spcPts val="4200"/>
        </a:spcBef>
        <a:spcAft>
          <a:spcPct val="0"/>
        </a:spcAft>
        <a:buSzPct val="124000"/>
        <a:buChar char="•"/>
        <a:defRPr sz="3600">
          <a:solidFill>
            <a:srgbClr val="4B4B4B"/>
          </a:solidFill>
          <a:latin typeface="+mn-lt"/>
          <a:ea typeface="+mn-ea"/>
          <a:cs typeface="+mn-cs"/>
          <a:sym typeface="Hoefler Text" charset="0"/>
        </a:defRPr>
      </a:lvl3pPr>
      <a:lvl4pPr marL="1854200" indent="-571500" algn="l" rtl="0" eaLnBrk="0" fontAlgn="base" hangingPunct="0">
        <a:spcBef>
          <a:spcPts val="4200"/>
        </a:spcBef>
        <a:spcAft>
          <a:spcPct val="0"/>
        </a:spcAft>
        <a:buSzPct val="124000"/>
        <a:buChar char="•"/>
        <a:defRPr sz="3600">
          <a:solidFill>
            <a:srgbClr val="4B4B4B"/>
          </a:solidFill>
          <a:latin typeface="+mn-lt"/>
          <a:ea typeface="+mn-ea"/>
          <a:cs typeface="+mn-cs"/>
          <a:sym typeface="Hoefler Text" charset="0"/>
        </a:defRPr>
      </a:lvl4pPr>
      <a:lvl5pPr marL="2298700" indent="-571500" algn="l" rtl="0" eaLnBrk="0" fontAlgn="base" hangingPunct="0">
        <a:spcBef>
          <a:spcPts val="4200"/>
        </a:spcBef>
        <a:spcAft>
          <a:spcPct val="0"/>
        </a:spcAft>
        <a:buSzPct val="124000"/>
        <a:buChar char="•"/>
        <a:defRPr sz="3600">
          <a:solidFill>
            <a:srgbClr val="4B4B4B"/>
          </a:solidFill>
          <a:latin typeface="+mn-lt"/>
          <a:ea typeface="+mn-ea"/>
          <a:cs typeface="+mn-cs"/>
          <a:sym typeface="Hoefler Text" charset="0"/>
        </a:defRPr>
      </a:lvl5pPr>
      <a:lvl6pPr marL="2755900" indent="-571500" algn="l" rtl="0" fontAlgn="base">
        <a:spcBef>
          <a:spcPts val="4200"/>
        </a:spcBef>
        <a:spcAft>
          <a:spcPct val="0"/>
        </a:spcAft>
        <a:buSzPct val="124000"/>
        <a:buChar char="•"/>
        <a:defRPr sz="3600">
          <a:solidFill>
            <a:srgbClr val="4B4B4B"/>
          </a:solidFill>
          <a:latin typeface="+mn-lt"/>
          <a:ea typeface="+mn-ea"/>
          <a:cs typeface="+mn-cs"/>
          <a:sym typeface="Hoefler Text" charset="0"/>
        </a:defRPr>
      </a:lvl6pPr>
      <a:lvl7pPr marL="3213100" indent="-571500" algn="l" rtl="0" fontAlgn="base">
        <a:spcBef>
          <a:spcPts val="4200"/>
        </a:spcBef>
        <a:spcAft>
          <a:spcPct val="0"/>
        </a:spcAft>
        <a:buSzPct val="124000"/>
        <a:buChar char="•"/>
        <a:defRPr sz="3600">
          <a:solidFill>
            <a:srgbClr val="4B4B4B"/>
          </a:solidFill>
          <a:latin typeface="+mn-lt"/>
          <a:ea typeface="+mn-ea"/>
          <a:cs typeface="+mn-cs"/>
          <a:sym typeface="Hoefler Text" charset="0"/>
        </a:defRPr>
      </a:lvl7pPr>
      <a:lvl8pPr marL="3670300" indent="-571500" algn="l" rtl="0" fontAlgn="base">
        <a:spcBef>
          <a:spcPts val="4200"/>
        </a:spcBef>
        <a:spcAft>
          <a:spcPct val="0"/>
        </a:spcAft>
        <a:buSzPct val="124000"/>
        <a:buChar char="•"/>
        <a:defRPr sz="3600">
          <a:solidFill>
            <a:srgbClr val="4B4B4B"/>
          </a:solidFill>
          <a:latin typeface="+mn-lt"/>
          <a:ea typeface="+mn-ea"/>
          <a:cs typeface="+mn-cs"/>
          <a:sym typeface="Hoefler Text" charset="0"/>
        </a:defRPr>
      </a:lvl8pPr>
      <a:lvl9pPr marL="4127500" indent="-571500" algn="l" rtl="0" fontAlgn="base">
        <a:spcBef>
          <a:spcPts val="4200"/>
        </a:spcBef>
        <a:spcAft>
          <a:spcPct val="0"/>
        </a:spcAft>
        <a:buSzPct val="124000"/>
        <a:buChar char="•"/>
        <a:defRPr sz="3600">
          <a:solidFill>
            <a:srgbClr val="4B4B4B"/>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png"/><Relationship Id="rId1" Type="http://schemas.openxmlformats.org/officeDocument/2006/relationships/slideLayout" Target="../slideLayouts/slideLayout24.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slideLayout" Target="../slideLayouts/slideLayout35.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jpeg"/><Relationship Id="rId13"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image" Target="../media/image28.jpeg"/><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jpeg"/><Relationship Id="rId9" Type="http://schemas.openxmlformats.org/officeDocument/2006/relationships/image" Target="../media/image36.png"/><Relationship Id="rId10"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1.png"/><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jpeg"/><Relationship Id="rId7" Type="http://schemas.openxmlformats.org/officeDocument/2006/relationships/image" Target="../media/image48.png"/><Relationship Id="rId1" Type="http://schemas.openxmlformats.org/officeDocument/2006/relationships/slideLayout" Target="../slideLayouts/slideLayout24.xml"/><Relationship Id="rId2"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3.xml"/><Relationship Id="rId2"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61.pn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png"/><Relationship Id="rId1" Type="http://schemas.openxmlformats.org/officeDocument/2006/relationships/slideLayout" Target="../slideLayouts/slideLayout46.xml"/><Relationship Id="rId2"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jpeg"/><Relationship Id="rId7" Type="http://schemas.openxmlformats.org/officeDocument/2006/relationships/image" Target="../media/image70.png"/><Relationship Id="rId8" Type="http://schemas.openxmlformats.org/officeDocument/2006/relationships/image" Target="../media/image71.jpeg"/><Relationship Id="rId9" Type="http://schemas.openxmlformats.org/officeDocument/2006/relationships/image" Target="../media/image72.jpeg"/><Relationship Id="rId1" Type="http://schemas.openxmlformats.org/officeDocument/2006/relationships/slideLayout" Target="../slideLayouts/slideLayout13.xml"/><Relationship Id="rId2"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78.jpeg"/><Relationship Id="rId1" Type="http://schemas.openxmlformats.org/officeDocument/2006/relationships/slideLayout" Target="../slideLayouts/slideLayout13.xml"/><Relationship Id="rId2" Type="http://schemas.openxmlformats.org/officeDocument/2006/relationships/image" Target="../media/image7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jpeg"/><Relationship Id="rId7" Type="http://schemas.openxmlformats.org/officeDocument/2006/relationships/image" Target="../media/image84.png"/><Relationship Id="rId8" Type="http://schemas.openxmlformats.org/officeDocument/2006/relationships/image" Target="../media/image58.jpeg"/><Relationship Id="rId9" Type="http://schemas.openxmlformats.org/officeDocument/2006/relationships/image" Target="../media/image85.png"/><Relationship Id="rId10" Type="http://schemas.openxmlformats.org/officeDocument/2006/relationships/image" Target="../media/image86.jpeg"/><Relationship Id="rId11" Type="http://schemas.openxmlformats.org/officeDocument/2006/relationships/image" Target="../media/image87.png"/><Relationship Id="rId1" Type="http://schemas.openxmlformats.org/officeDocument/2006/relationships/slideLayout" Target="../slideLayouts/slideLayout24.xml"/><Relationship Id="rId2"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24.xml"/><Relationship Id="rId2" Type="http://schemas.openxmlformats.org/officeDocument/2006/relationships/image" Target="../media/image8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93.png"/><Relationship Id="rId3" Type="http://schemas.openxmlformats.org/officeDocument/2006/relationships/image" Target="../media/image9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4.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32770" name="Rectangle 1"/>
          <p:cNvSpPr>
            <a:spLocks/>
          </p:cNvSpPr>
          <p:nvPr/>
        </p:nvSpPr>
        <p:spPr bwMode="auto">
          <a:xfrm>
            <a:off x="682625" y="3225800"/>
            <a:ext cx="116284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9600">
                <a:solidFill>
                  <a:srgbClr val="FEFDD5"/>
                </a:solidFill>
                <a:latin typeface="Copperplate" charset="0"/>
                <a:ea typeface="ＭＳ Ｐゴシック" charset="0"/>
                <a:sym typeface="Copperplate" charset="0"/>
              </a:rPr>
              <a:t>Urban Tour Group</a:t>
            </a:r>
          </a:p>
        </p:txBody>
      </p:sp>
      <p:sp>
        <p:nvSpPr>
          <p:cNvPr id="32771" name="Rectangle 2"/>
          <p:cNvSpPr>
            <a:spLocks/>
          </p:cNvSpPr>
          <p:nvPr/>
        </p:nvSpPr>
        <p:spPr bwMode="auto">
          <a:xfrm>
            <a:off x="1733550" y="5156200"/>
            <a:ext cx="87153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400">
                <a:solidFill>
                  <a:srgbClr val="FEFDD5"/>
                </a:solidFill>
                <a:latin typeface="Copperplate" charset="0"/>
                <a:ea typeface="ＭＳ Ｐゴシック" charset="0"/>
                <a:sym typeface="Copperplate" charset="0"/>
              </a:rPr>
              <a:t>Building a City Tour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grpSp>
        <p:nvGrpSpPr>
          <p:cNvPr id="41986" name="Group 3"/>
          <p:cNvGrpSpPr>
            <a:grpSpLocks/>
          </p:cNvGrpSpPr>
          <p:nvPr/>
        </p:nvGrpSpPr>
        <p:grpSpPr bwMode="auto">
          <a:xfrm>
            <a:off x="3162300" y="152400"/>
            <a:ext cx="6680200" cy="5194300"/>
            <a:chOff x="0" y="0"/>
            <a:chExt cx="4208" cy="3272"/>
          </a:xfrm>
        </p:grpSpPr>
        <p:pic>
          <p:nvPicPr>
            <p:cNvPr id="4200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 y="104"/>
              <a:ext cx="4000" cy="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00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8" cy="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1987" name="Group 6"/>
          <p:cNvGrpSpPr>
            <a:grpSpLocks/>
          </p:cNvGrpSpPr>
          <p:nvPr/>
        </p:nvGrpSpPr>
        <p:grpSpPr bwMode="auto">
          <a:xfrm>
            <a:off x="4749800" y="7315200"/>
            <a:ext cx="3314700" cy="2344738"/>
            <a:chOff x="0" y="0"/>
            <a:chExt cx="2240" cy="1584"/>
          </a:xfrm>
        </p:grpSpPr>
        <p:pic>
          <p:nvPicPr>
            <p:cNvPr id="419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 y="104"/>
              <a:ext cx="2038" cy="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9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40"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1988" name="Group 9"/>
          <p:cNvGrpSpPr>
            <a:grpSpLocks/>
          </p:cNvGrpSpPr>
          <p:nvPr/>
        </p:nvGrpSpPr>
        <p:grpSpPr bwMode="auto">
          <a:xfrm>
            <a:off x="228600" y="4867275"/>
            <a:ext cx="4241800" cy="3251200"/>
            <a:chOff x="0" y="0"/>
            <a:chExt cx="2672" cy="2048"/>
          </a:xfrm>
        </p:grpSpPr>
        <p:pic>
          <p:nvPicPr>
            <p:cNvPr id="4199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 y="104"/>
              <a:ext cx="2464" cy="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97"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72" cy="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1989" name="Group 12"/>
          <p:cNvGrpSpPr>
            <a:grpSpLocks/>
          </p:cNvGrpSpPr>
          <p:nvPr/>
        </p:nvGrpSpPr>
        <p:grpSpPr bwMode="auto">
          <a:xfrm>
            <a:off x="8521700" y="3911600"/>
            <a:ext cx="4241800" cy="3263900"/>
            <a:chOff x="0" y="0"/>
            <a:chExt cx="2672" cy="2056"/>
          </a:xfrm>
        </p:grpSpPr>
        <p:pic>
          <p:nvPicPr>
            <p:cNvPr id="4199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 y="104"/>
              <a:ext cx="2464" cy="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995" name="Picture 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672" cy="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990" name="Rectangle 13"/>
          <p:cNvSpPr>
            <a:spLocks/>
          </p:cNvSpPr>
          <p:nvPr/>
        </p:nvSpPr>
        <p:spPr bwMode="auto">
          <a:xfrm>
            <a:off x="4613275" y="4908550"/>
            <a:ext cx="37719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endParaRPr lang="en-US" sz="2400" dirty="0">
              <a:solidFill>
                <a:schemeClr val="tx1"/>
              </a:solidFill>
              <a:ea typeface="ＭＳ Ｐゴシック" charset="0"/>
            </a:endParaRPr>
          </a:p>
          <a:p>
            <a:r>
              <a:rPr lang="en-US" sz="2400" dirty="0">
                <a:solidFill>
                  <a:srgbClr val="FEFDD5"/>
                </a:solidFill>
                <a:latin typeface="Copperplate" charset="0"/>
                <a:ea typeface="ＭＳ Ｐゴシック" charset="0"/>
                <a:sym typeface="Copperplate" charset="0"/>
              </a:rPr>
              <a:t>FOUNDERS</a:t>
            </a:r>
          </a:p>
          <a:p>
            <a:r>
              <a:rPr lang="en-US" sz="2400" dirty="0">
                <a:solidFill>
                  <a:srgbClr val="FEFDD5"/>
                </a:solidFill>
                <a:latin typeface="Copperplate" charset="0"/>
                <a:ea typeface="ＭＳ Ｐゴシック" charset="0"/>
                <a:sym typeface="Copperplate" charset="0"/>
              </a:rPr>
              <a:t>OF PORTLAND</a:t>
            </a:r>
          </a:p>
          <a:p>
            <a:r>
              <a:rPr lang="en-US" sz="2400" dirty="0">
                <a:solidFill>
                  <a:srgbClr val="FEFDD5"/>
                </a:solidFill>
                <a:latin typeface="Copperplate" charset="0"/>
                <a:ea typeface="ＭＳ Ｐゴシック" charset="0"/>
                <a:sym typeface="Copperplate" charset="0"/>
              </a:rPr>
              <a:t>TOSS THE COIN in 1845</a:t>
            </a:r>
          </a:p>
        </p:txBody>
      </p:sp>
      <p:sp>
        <p:nvSpPr>
          <p:cNvPr id="41991" name="Rectangle 14"/>
          <p:cNvSpPr>
            <a:spLocks/>
          </p:cNvSpPr>
          <p:nvPr/>
        </p:nvSpPr>
        <p:spPr bwMode="auto">
          <a:xfrm>
            <a:off x="8523288" y="8159750"/>
            <a:ext cx="38227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Copperplate" charset="0"/>
                <a:ea typeface="ＭＳ Ｐゴシック" charset="0"/>
                <a:sym typeface="Copperplate" charset="0"/>
              </a:rPr>
              <a:t>Guess who won!</a:t>
            </a:r>
          </a:p>
        </p:txBody>
      </p:sp>
      <p:sp>
        <p:nvSpPr>
          <p:cNvPr id="41992" name="Rectangle 15"/>
          <p:cNvSpPr>
            <a:spLocks/>
          </p:cNvSpPr>
          <p:nvPr/>
        </p:nvSpPr>
        <p:spPr bwMode="auto">
          <a:xfrm>
            <a:off x="665163" y="1720850"/>
            <a:ext cx="1858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Pettygrove</a:t>
            </a:r>
          </a:p>
          <a:p>
            <a:r>
              <a:rPr lang="en-US" sz="2400">
                <a:solidFill>
                  <a:srgbClr val="FEFDD5"/>
                </a:solidFill>
                <a:latin typeface="Copperplate" charset="0"/>
                <a:ea typeface="ＭＳ Ｐゴシック" charset="0"/>
                <a:sym typeface="Copperplate" charset="0"/>
              </a:rPr>
              <a:t>from </a:t>
            </a:r>
          </a:p>
          <a:p>
            <a:r>
              <a:rPr lang="en-US" sz="2400">
                <a:solidFill>
                  <a:srgbClr val="FEFDD5"/>
                </a:solidFill>
                <a:latin typeface="Copperplate" charset="0"/>
                <a:ea typeface="ＭＳ Ｐゴシック" charset="0"/>
                <a:sym typeface="Copperplate" charset="0"/>
              </a:rPr>
              <a:t>Maine</a:t>
            </a:r>
          </a:p>
        </p:txBody>
      </p:sp>
      <p:sp>
        <p:nvSpPr>
          <p:cNvPr id="41993" name="Rectangle 16"/>
          <p:cNvSpPr>
            <a:spLocks/>
          </p:cNvSpPr>
          <p:nvPr/>
        </p:nvSpPr>
        <p:spPr bwMode="auto">
          <a:xfrm>
            <a:off x="10144125" y="1212850"/>
            <a:ext cx="24352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sym typeface="Copperplate" charset="0"/>
              </a:rPr>
              <a:t/>
            </a:r>
            <a:br>
              <a:rPr lang="en-US" sz="2400">
                <a:solidFill>
                  <a:srgbClr val="FEFDD5"/>
                </a:solidFill>
                <a:latin typeface="Copperplate" charset="0"/>
                <a:sym typeface="Copperplate" charset="0"/>
              </a:rPr>
            </a:br>
            <a:r>
              <a:rPr lang="en-US" sz="2400">
                <a:solidFill>
                  <a:srgbClr val="FEFDD5"/>
                </a:solidFill>
                <a:latin typeface="Copperplate" charset="0"/>
                <a:sym typeface="Copperplate" charset="0"/>
              </a:rPr>
              <a:t>Lovejoy</a:t>
            </a:r>
          </a:p>
          <a:p>
            <a:r>
              <a:rPr lang="en-US" sz="2400">
                <a:solidFill>
                  <a:srgbClr val="FEFDD5"/>
                </a:solidFill>
                <a:latin typeface="Copperplate" charset="0"/>
                <a:sym typeface="Copperplate" charset="0"/>
              </a:rPr>
              <a:t>from </a:t>
            </a:r>
          </a:p>
          <a:p>
            <a:r>
              <a:rPr lang="en-US" sz="2400">
                <a:solidFill>
                  <a:srgbClr val="FEFDD5"/>
                </a:solidFill>
                <a:latin typeface="Copperplate" charset="0"/>
                <a:sym typeface="Copperplate" charset="0"/>
              </a:rPr>
              <a:t>Massachusetts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622300" y="355600"/>
            <a:ext cx="7683500"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a:solidFill>
                  <a:srgbClr val="E1DCB8"/>
                </a:solidFill>
                <a:latin typeface="Tahoma" charset="0"/>
                <a:ea typeface="ＭＳ Ｐゴシック" charset="0"/>
                <a:sym typeface="Tahoma" charset="0"/>
              </a:rPr>
              <a:t>Several early pioneers worked together to develop a plan for Portland.  They purchased land for parks, planted trees and flowers, built schools, and set up businesses to promote commerce.   Pettygrove, Lovejoy, and Capt. Couch were important in the 1800</a:t>
            </a:r>
            <a:r>
              <a:rPr lang="ja-JP" altLang="en-US">
                <a:solidFill>
                  <a:srgbClr val="E1DCB8"/>
                </a:solidFill>
                <a:latin typeface="Arial" charset="0"/>
                <a:ea typeface="ＭＳ Ｐゴシック" charset="0"/>
                <a:sym typeface="Tahoma" charset="0"/>
              </a:rPr>
              <a:t>’</a:t>
            </a:r>
            <a:r>
              <a:rPr lang="en-US" altLang="ja-JP">
                <a:solidFill>
                  <a:srgbClr val="E1DCB8"/>
                </a:solidFill>
                <a:latin typeface="Tahoma" charset="0"/>
                <a:ea typeface="Tahoma" charset="0"/>
                <a:cs typeface="Tahoma" charset="0"/>
                <a:sym typeface="Tahoma" charset="0"/>
              </a:rPr>
              <a:t>s.</a:t>
            </a:r>
          </a:p>
          <a:p>
            <a:pPr algn="l"/>
            <a:endParaRPr lang="en-US">
              <a:solidFill>
                <a:srgbClr val="E1DCB8"/>
              </a:solidFill>
              <a:latin typeface="Tahoma" charset="0"/>
              <a:ea typeface="Tahoma" charset="0"/>
              <a:cs typeface="Tahoma" charset="0"/>
              <a:sym typeface="Tahoma" charset="0"/>
            </a:endParaRPr>
          </a:p>
          <a:p>
            <a:pPr algn="l"/>
            <a:r>
              <a:rPr lang="en-US">
                <a:solidFill>
                  <a:srgbClr val="E1DCB8"/>
                </a:solidFill>
                <a:latin typeface="Tahoma" charset="0"/>
                <a:ea typeface="Tahoma" charset="0"/>
                <a:cs typeface="Tahoma" charset="0"/>
                <a:sym typeface="Tahoma" charset="0"/>
              </a:rPr>
              <a:t>A.E. Doyle, Belluschi, Simon Benson and many others helped to develop and build our city and its suburbs in the 1900</a:t>
            </a:r>
            <a:r>
              <a:rPr lang="ja-JP" altLang="en-US">
                <a:solidFill>
                  <a:srgbClr val="E1DCB8"/>
                </a:solidFill>
                <a:latin typeface="Arial" charset="0"/>
                <a:ea typeface="ＭＳ Ｐゴシック" charset="0"/>
                <a:sym typeface="Tahoma" charset="0"/>
              </a:rPr>
              <a:t>’</a:t>
            </a:r>
            <a:r>
              <a:rPr lang="en-US" altLang="ja-JP">
                <a:solidFill>
                  <a:srgbClr val="E1DCB8"/>
                </a:solidFill>
                <a:latin typeface="Tahoma" charset="0"/>
                <a:ea typeface="Tahoma" charset="0"/>
                <a:cs typeface="Tahoma" charset="0"/>
                <a:sym typeface="Tahoma" charset="0"/>
              </a:rPr>
              <a:t>s.  </a:t>
            </a:r>
          </a:p>
          <a:p>
            <a:pPr algn="l"/>
            <a:endParaRPr lang="en-US">
              <a:solidFill>
                <a:srgbClr val="E1DCB8"/>
              </a:solidFill>
              <a:latin typeface="Tahoma" charset="0"/>
              <a:ea typeface="Tahoma" charset="0"/>
              <a:cs typeface="Tahoma" charset="0"/>
              <a:sym typeface="Tahoma" charset="0"/>
            </a:endParaRPr>
          </a:p>
          <a:p>
            <a:pPr algn="l"/>
            <a:r>
              <a:rPr lang="en-US">
                <a:solidFill>
                  <a:srgbClr val="E1DCB8"/>
                </a:solidFill>
                <a:latin typeface="Tahoma" charset="0"/>
                <a:ea typeface="Tahoma" charset="0"/>
                <a:cs typeface="Tahoma" charset="0"/>
                <a:sym typeface="Tahoma" charset="0"/>
              </a:rPr>
              <a:t>Streets and Parks are often named after these early pioneers. </a:t>
            </a:r>
          </a:p>
        </p:txBody>
      </p:sp>
      <p:grpSp>
        <p:nvGrpSpPr>
          <p:cNvPr id="43010" name="Group 4"/>
          <p:cNvGrpSpPr>
            <a:grpSpLocks/>
          </p:cNvGrpSpPr>
          <p:nvPr/>
        </p:nvGrpSpPr>
        <p:grpSpPr bwMode="auto">
          <a:xfrm>
            <a:off x="8355013" y="23813"/>
            <a:ext cx="4203700" cy="5130800"/>
            <a:chOff x="0" y="0"/>
            <a:chExt cx="2648" cy="3232"/>
          </a:xfrm>
        </p:grpSpPr>
        <p:pic>
          <p:nvPicPr>
            <p:cNvPr id="430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 y="224"/>
              <a:ext cx="2192" cy="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48"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3011" name="Group 7"/>
          <p:cNvGrpSpPr>
            <a:grpSpLocks/>
          </p:cNvGrpSpPr>
          <p:nvPr/>
        </p:nvGrpSpPr>
        <p:grpSpPr bwMode="auto">
          <a:xfrm>
            <a:off x="8483600" y="4978400"/>
            <a:ext cx="4064000" cy="4914900"/>
            <a:chOff x="0" y="0"/>
            <a:chExt cx="2560" cy="3096"/>
          </a:xfrm>
        </p:grpSpPr>
        <p:pic>
          <p:nvPicPr>
            <p:cNvPr id="430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 y="224"/>
              <a:ext cx="2104" cy="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15"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60"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430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5146675"/>
            <a:ext cx="3200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3" name="Rectangle 9"/>
          <p:cNvSpPr>
            <a:spLocks/>
          </p:cNvSpPr>
          <p:nvPr/>
        </p:nvSpPr>
        <p:spPr bwMode="auto">
          <a:xfrm>
            <a:off x="9282113" y="8750300"/>
            <a:ext cx="234156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001445"/>
                </a:solidFill>
                <a:latin typeface="Baskerville" charset="0"/>
                <a:ea typeface="ＭＳ Ｐゴシック" charset="0"/>
                <a:sym typeface="Baskerville" charset="0"/>
              </a:rPr>
              <a:t>Capt. John Couch</a:t>
            </a:r>
          </a:p>
          <a:p>
            <a:endParaRPr lang="en-US" sz="2400">
              <a:solidFill>
                <a:srgbClr val="FEFDD5"/>
              </a:solidFill>
              <a:latin typeface="Baskerville" charset="0"/>
              <a:ea typeface="ＭＳ Ｐゴシック" charset="0"/>
              <a:sym typeface="Baskervill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44033" name="Rectangle 1"/>
          <p:cNvSpPr>
            <a:spLocks/>
          </p:cNvSpPr>
          <p:nvPr/>
        </p:nvSpPr>
        <p:spPr bwMode="auto">
          <a:xfrm>
            <a:off x="1049338" y="6445250"/>
            <a:ext cx="262413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A.E.DOYLE</a:t>
            </a:r>
          </a:p>
          <a:p>
            <a:pPr>
              <a:defRPr/>
            </a:pPr>
            <a:r>
              <a:rPr lang="en-US" sz="300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ARCHITECT </a:t>
            </a:r>
          </a:p>
        </p:txBody>
      </p:sp>
      <p:grpSp>
        <p:nvGrpSpPr>
          <p:cNvPr id="44035" name="Group 4"/>
          <p:cNvGrpSpPr>
            <a:grpSpLocks/>
          </p:cNvGrpSpPr>
          <p:nvPr/>
        </p:nvGrpSpPr>
        <p:grpSpPr bwMode="auto">
          <a:xfrm>
            <a:off x="4686300" y="3213100"/>
            <a:ext cx="3632200" cy="4762500"/>
            <a:chOff x="0" y="0"/>
            <a:chExt cx="2288" cy="3000"/>
          </a:xfrm>
        </p:grpSpPr>
        <p:pic>
          <p:nvPicPr>
            <p:cNvPr id="440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1936" cy="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4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8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4036" name="Group 7"/>
          <p:cNvGrpSpPr>
            <a:grpSpLocks/>
          </p:cNvGrpSpPr>
          <p:nvPr/>
        </p:nvGrpSpPr>
        <p:grpSpPr bwMode="auto">
          <a:xfrm>
            <a:off x="165100" y="482600"/>
            <a:ext cx="4381500" cy="5880100"/>
            <a:chOff x="0" y="0"/>
            <a:chExt cx="2760" cy="3704"/>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 y="176"/>
              <a:ext cx="2409" cy="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60" cy="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4037" name="Group 10"/>
          <p:cNvGrpSpPr>
            <a:grpSpLocks/>
          </p:cNvGrpSpPr>
          <p:nvPr/>
        </p:nvGrpSpPr>
        <p:grpSpPr bwMode="auto">
          <a:xfrm>
            <a:off x="8362950" y="377825"/>
            <a:ext cx="4470400" cy="4787900"/>
            <a:chOff x="0" y="0"/>
            <a:chExt cx="2816" cy="3016"/>
          </a:xfrm>
        </p:grpSpPr>
        <p:pic>
          <p:nvPicPr>
            <p:cNvPr id="4404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 y="176"/>
              <a:ext cx="2464" cy="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42"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16" cy="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4043" name="Rectangle 11"/>
          <p:cNvSpPr>
            <a:spLocks/>
          </p:cNvSpPr>
          <p:nvPr/>
        </p:nvSpPr>
        <p:spPr bwMode="auto">
          <a:xfrm>
            <a:off x="4108450" y="8121650"/>
            <a:ext cx="47863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PIETRO BELLUSCHI</a:t>
            </a:r>
          </a:p>
          <a:p>
            <a:pPr>
              <a:defRPr/>
            </a:pPr>
            <a:r>
              <a:rPr lang="en-US" sz="300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ARCHITECT</a:t>
            </a:r>
          </a:p>
        </p:txBody>
      </p:sp>
      <p:sp>
        <p:nvSpPr>
          <p:cNvPr id="44044" name="Rectangle 12"/>
          <p:cNvSpPr>
            <a:spLocks/>
          </p:cNvSpPr>
          <p:nvPr/>
        </p:nvSpPr>
        <p:spPr bwMode="auto">
          <a:xfrm>
            <a:off x="8597900" y="5505450"/>
            <a:ext cx="4000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defRPr/>
            </a:pPr>
            <a:r>
              <a:rPr lang="en-US">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SIMON BENSON</a:t>
            </a:r>
          </a:p>
          <a:p>
            <a:pPr>
              <a:defRPr/>
            </a:pPr>
            <a:r>
              <a:rPr lang="en-US" sz="300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PHILANTHROPIST</a:t>
            </a:r>
          </a:p>
        </p:txBody>
      </p:sp>
      <p:sp>
        <p:nvSpPr>
          <p:cNvPr id="44040" name="Rectangle 13"/>
          <p:cNvSpPr>
            <a:spLocks/>
          </p:cNvSpPr>
          <p:nvPr/>
        </p:nvSpPr>
        <p:spPr bwMode="auto">
          <a:xfrm>
            <a:off x="4789488" y="349250"/>
            <a:ext cx="3416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Copperplate" charset="0"/>
                <a:ea typeface="ＭＳ Ｐゴシック" charset="0"/>
                <a:sym typeface="Copperplate" charset="0"/>
              </a:rPr>
              <a:t>These famous </a:t>
            </a:r>
          </a:p>
          <a:p>
            <a:r>
              <a:rPr lang="en-US">
                <a:solidFill>
                  <a:srgbClr val="FEFDD5"/>
                </a:solidFill>
                <a:latin typeface="Copperplate" charset="0"/>
                <a:ea typeface="ＭＳ Ｐゴシック" charset="0"/>
                <a:sym typeface="Copperplate" charset="0"/>
              </a:rPr>
              <a:t>men</a:t>
            </a:r>
          </a:p>
          <a:p>
            <a:r>
              <a:rPr lang="en-US">
                <a:solidFill>
                  <a:srgbClr val="FEFDD5"/>
                </a:solidFill>
                <a:latin typeface="Copperplate" charset="0"/>
                <a:ea typeface="ＭＳ Ｐゴシック" charset="0"/>
                <a:sym typeface="Copperplate" charset="0"/>
              </a:rPr>
              <a:t>influenced </a:t>
            </a:r>
          </a:p>
          <a:p>
            <a:r>
              <a:rPr lang="en-US">
                <a:solidFill>
                  <a:srgbClr val="FEFDD5"/>
                </a:solidFill>
                <a:latin typeface="Copperplate" charset="0"/>
                <a:ea typeface="ＭＳ Ｐゴシック" charset="0"/>
                <a:sym typeface="Copperplate" charset="0"/>
              </a:rPr>
              <a:t>Portland</a:t>
            </a:r>
          </a:p>
          <a:p>
            <a:r>
              <a:rPr lang="en-US">
                <a:solidFill>
                  <a:srgbClr val="FEFDD5"/>
                </a:solidFill>
                <a:latin typeface="Copperplate" charset="0"/>
                <a:ea typeface="ＭＳ Ｐゴシック" charset="0"/>
                <a:sym typeface="Copperplate" charset="0"/>
              </a:rPr>
              <a:t>development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45058" name="Rectangle 1"/>
          <p:cNvSpPr>
            <a:spLocks/>
          </p:cNvSpPr>
          <p:nvPr/>
        </p:nvSpPr>
        <p:spPr bwMode="auto">
          <a:xfrm>
            <a:off x="3259138" y="406400"/>
            <a:ext cx="6070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ＭＳ Ｐゴシック" charset="0"/>
              </a:rPr>
              <a:t>Simon Benson - Philanthropist</a:t>
            </a:r>
          </a:p>
        </p:txBody>
      </p:sp>
      <p:grpSp>
        <p:nvGrpSpPr>
          <p:cNvPr id="45059" name="Group 4"/>
          <p:cNvGrpSpPr>
            <a:grpSpLocks/>
          </p:cNvGrpSpPr>
          <p:nvPr/>
        </p:nvGrpSpPr>
        <p:grpSpPr bwMode="auto">
          <a:xfrm>
            <a:off x="355600" y="38100"/>
            <a:ext cx="3721100" cy="3987800"/>
            <a:chOff x="0" y="0"/>
            <a:chExt cx="2344" cy="2512"/>
          </a:xfrm>
        </p:grpSpPr>
        <p:pic>
          <p:nvPicPr>
            <p:cNvPr id="45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1996"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7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44" cy="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5060" name="Group 7"/>
          <p:cNvGrpSpPr>
            <a:grpSpLocks/>
          </p:cNvGrpSpPr>
          <p:nvPr/>
        </p:nvGrpSpPr>
        <p:grpSpPr bwMode="auto">
          <a:xfrm>
            <a:off x="9639300" y="6156325"/>
            <a:ext cx="2209800" cy="3225800"/>
            <a:chOff x="0" y="0"/>
            <a:chExt cx="1392" cy="2032"/>
          </a:xfrm>
        </p:grpSpPr>
        <p:pic>
          <p:nvPicPr>
            <p:cNvPr id="4507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 y="176"/>
              <a:ext cx="1040"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75"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92" cy="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5061" name="Group 10"/>
          <p:cNvGrpSpPr>
            <a:grpSpLocks/>
          </p:cNvGrpSpPr>
          <p:nvPr/>
        </p:nvGrpSpPr>
        <p:grpSpPr bwMode="auto">
          <a:xfrm>
            <a:off x="8763000" y="114300"/>
            <a:ext cx="3962400" cy="5969000"/>
            <a:chOff x="0" y="0"/>
            <a:chExt cx="2496" cy="3760"/>
          </a:xfrm>
        </p:grpSpPr>
        <p:pic>
          <p:nvPicPr>
            <p:cNvPr id="450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 y="176"/>
              <a:ext cx="2144"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73"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96" cy="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5062" name="Group 13"/>
          <p:cNvGrpSpPr>
            <a:grpSpLocks/>
          </p:cNvGrpSpPr>
          <p:nvPr/>
        </p:nvGrpSpPr>
        <p:grpSpPr bwMode="auto">
          <a:xfrm>
            <a:off x="228600" y="4959350"/>
            <a:ext cx="3975100" cy="3073400"/>
            <a:chOff x="0" y="0"/>
            <a:chExt cx="2504" cy="1936"/>
          </a:xfrm>
        </p:grpSpPr>
        <p:pic>
          <p:nvPicPr>
            <p:cNvPr id="4507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 y="176"/>
              <a:ext cx="2158"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71" name="Picture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04" cy="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5063" name="Group 16"/>
          <p:cNvGrpSpPr>
            <a:grpSpLocks/>
          </p:cNvGrpSpPr>
          <p:nvPr/>
        </p:nvGrpSpPr>
        <p:grpSpPr bwMode="auto">
          <a:xfrm>
            <a:off x="4295775" y="3895725"/>
            <a:ext cx="4419600" cy="5207000"/>
            <a:chOff x="0" y="0"/>
            <a:chExt cx="2784" cy="3280"/>
          </a:xfrm>
        </p:grpSpPr>
        <p:pic>
          <p:nvPicPr>
            <p:cNvPr id="4506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 y="176"/>
              <a:ext cx="2432" cy="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69" name="Picture 1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784"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5064" name="Group 19"/>
          <p:cNvGrpSpPr>
            <a:grpSpLocks/>
          </p:cNvGrpSpPr>
          <p:nvPr/>
        </p:nvGrpSpPr>
        <p:grpSpPr bwMode="auto">
          <a:xfrm>
            <a:off x="4156075" y="671513"/>
            <a:ext cx="4546600" cy="2705100"/>
            <a:chOff x="0" y="0"/>
            <a:chExt cx="2864" cy="1704"/>
          </a:xfrm>
        </p:grpSpPr>
        <p:pic>
          <p:nvPicPr>
            <p:cNvPr id="45066"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 y="176"/>
              <a:ext cx="2512" cy="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67" name="Picture 18"/>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864"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65" name="Rectangle 20"/>
          <p:cNvSpPr>
            <a:spLocks/>
          </p:cNvSpPr>
          <p:nvPr/>
        </p:nvSpPr>
        <p:spPr bwMode="auto">
          <a:xfrm>
            <a:off x="1588" y="3994150"/>
            <a:ext cx="4559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400">
                <a:solidFill>
                  <a:srgbClr val="FEFDD5"/>
                </a:solidFill>
                <a:latin typeface="Tahoma" charset="0"/>
                <a:ea typeface="ＭＳ Ｐゴシック" charset="0"/>
                <a:sym typeface="Tahoma" charset="0"/>
              </a:rPr>
              <a:t>Benson was famous for his bubblers and his logging.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3"/>
          <p:cNvGrpSpPr>
            <a:grpSpLocks/>
          </p:cNvGrpSpPr>
          <p:nvPr/>
        </p:nvGrpSpPr>
        <p:grpSpPr bwMode="auto">
          <a:xfrm>
            <a:off x="3517900" y="533400"/>
            <a:ext cx="5499100" cy="5969000"/>
            <a:chOff x="0" y="0"/>
            <a:chExt cx="3464" cy="3760"/>
          </a:xfrm>
        </p:grpSpPr>
        <p:pic>
          <p:nvPicPr>
            <p:cNvPr id="4608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3113"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64" cy="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6082" name="Rectangle 4"/>
          <p:cNvSpPr>
            <a:spLocks/>
          </p:cNvSpPr>
          <p:nvPr/>
        </p:nvSpPr>
        <p:spPr bwMode="auto">
          <a:xfrm>
            <a:off x="2197100" y="6457950"/>
            <a:ext cx="8153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a:solidFill>
                  <a:srgbClr val="002939"/>
                </a:solidFill>
                <a:latin typeface="Arial Italic" charset="0"/>
                <a:ea typeface="ＭＳ Ｐゴシック" charset="0"/>
                <a:sym typeface="Arial Italic" charset="0"/>
              </a:rPr>
              <a:t>"Race Prejudices Disappear When Thirsty Folk Bend to Fountain"</a:t>
            </a:r>
            <a:endParaRPr lang="en-US" sz="1800">
              <a:solidFill>
                <a:srgbClr val="002939"/>
              </a:solidFill>
              <a:latin typeface="Verdana" charset="0"/>
              <a:ea typeface="ＭＳ Ｐゴシック" charset="0"/>
              <a:sym typeface="Verdana" charset="0"/>
            </a:endParaRPr>
          </a:p>
          <a:p>
            <a:pPr algn="l"/>
            <a:r>
              <a:rPr lang="en-US" sz="1800">
                <a:solidFill>
                  <a:srgbClr val="002939"/>
                </a:solidFill>
                <a:latin typeface="Arial" charset="0"/>
                <a:ea typeface="ＭＳ Ｐゴシック" charset="0"/>
                <a:sym typeface="Arial" charset="0"/>
              </a:rPr>
              <a:t>-The Sunday Oregonian, July 27 1913.</a:t>
            </a:r>
            <a:endParaRPr lang="en-US" sz="1800">
              <a:solidFill>
                <a:srgbClr val="002939"/>
              </a:solidFill>
              <a:latin typeface="Verdana" charset="0"/>
              <a:ea typeface="ＭＳ Ｐゴシック" charset="0"/>
              <a:sym typeface="Verdana" charset="0"/>
            </a:endParaRPr>
          </a:p>
          <a:p>
            <a:pPr algn="l"/>
            <a:endParaRPr lang="en-US" sz="1800">
              <a:solidFill>
                <a:srgbClr val="002939"/>
              </a:solidFill>
              <a:latin typeface="Verdana" charset="0"/>
              <a:ea typeface="ＭＳ Ｐゴシック" charset="0"/>
              <a:sym typeface="Verdana" charset="0"/>
            </a:endParaRPr>
          </a:p>
          <a:p>
            <a:pPr algn="l"/>
            <a:r>
              <a:rPr lang="en-US" sz="1800">
                <a:solidFill>
                  <a:srgbClr val="002939"/>
                </a:solidFill>
                <a:latin typeface="Arial Italic" charset="0"/>
                <a:ea typeface="ＭＳ Ｐゴシック" charset="0"/>
                <a:sym typeface="Arial Italic" charset="0"/>
              </a:rPr>
              <a:t>"...the "color line," however well defined it may be at other places, recedes to the vanishing point on a hot afternoon at the at the corner of Sixth and Alder, Fifth and Washington or any of the other 20 odd corners in the city where, night and day, the Benson fountains bubble their little song of welcome and generosity."</a:t>
            </a:r>
            <a:r>
              <a:rPr lang="en-US" sz="1800">
                <a:solidFill>
                  <a:srgbClr val="002939"/>
                </a:solidFill>
                <a:latin typeface="Verdana Italic" charset="0"/>
                <a:ea typeface="ＭＳ Ｐゴシック" charset="0"/>
                <a:sym typeface="Verdana Italic" charset="0"/>
              </a:rPr>
              <a:t> </a:t>
            </a:r>
            <a:endParaRPr lang="en-US" sz="1800">
              <a:solidFill>
                <a:srgbClr val="002939"/>
              </a:solidFill>
              <a:latin typeface="Verdana" charset="0"/>
              <a:ea typeface="ＭＳ Ｐゴシック" charset="0"/>
              <a:sym typeface="Verdana" charset="0"/>
            </a:endParaRPr>
          </a:p>
          <a:p>
            <a:pPr algn="l"/>
            <a:r>
              <a:rPr lang="en-US" sz="1800">
                <a:solidFill>
                  <a:srgbClr val="002939"/>
                </a:solidFill>
                <a:latin typeface="Arial" charset="0"/>
                <a:ea typeface="ＭＳ Ｐゴシック" charset="0"/>
                <a:sym typeface="Arial" charset="0"/>
              </a:rPr>
              <a:t>-The Sunday Oregonian, July 27 1913. </a:t>
            </a:r>
            <a:endParaRPr lang="en-US" sz="1800">
              <a:solidFill>
                <a:srgbClr val="002939"/>
              </a:solidFill>
              <a:latin typeface="Verdana" charset="0"/>
              <a:ea typeface="ＭＳ Ｐゴシック" charset="0"/>
              <a:sym typeface="Verdana" charset="0"/>
            </a:endParaRPr>
          </a:p>
          <a:p>
            <a:endParaRPr lang="en-US" sz="1800">
              <a:solidFill>
                <a:srgbClr val="002939"/>
              </a:solidFill>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grpSp>
        <p:nvGrpSpPr>
          <p:cNvPr id="47106" name="Group 3"/>
          <p:cNvGrpSpPr>
            <a:grpSpLocks/>
          </p:cNvGrpSpPr>
          <p:nvPr/>
        </p:nvGrpSpPr>
        <p:grpSpPr bwMode="auto">
          <a:xfrm>
            <a:off x="3162300" y="4762500"/>
            <a:ext cx="6172200" cy="4826000"/>
            <a:chOff x="0" y="0"/>
            <a:chExt cx="3888" cy="3040"/>
          </a:xfrm>
        </p:grpSpPr>
        <p:pic>
          <p:nvPicPr>
            <p:cNvPr id="471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 y="224"/>
              <a:ext cx="3434" cy="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8" cy="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7107" name="Group 6"/>
          <p:cNvGrpSpPr>
            <a:grpSpLocks/>
          </p:cNvGrpSpPr>
          <p:nvPr/>
        </p:nvGrpSpPr>
        <p:grpSpPr bwMode="auto">
          <a:xfrm>
            <a:off x="165100" y="252413"/>
            <a:ext cx="4013200" cy="5335587"/>
            <a:chOff x="0" y="0"/>
            <a:chExt cx="2528" cy="3360"/>
          </a:xfrm>
        </p:grpSpPr>
        <p:pic>
          <p:nvPicPr>
            <p:cNvPr id="471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 y="224"/>
              <a:ext cx="2072" cy="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28"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7108" name="Group 9"/>
          <p:cNvGrpSpPr>
            <a:grpSpLocks/>
          </p:cNvGrpSpPr>
          <p:nvPr/>
        </p:nvGrpSpPr>
        <p:grpSpPr bwMode="auto">
          <a:xfrm>
            <a:off x="8301038" y="227013"/>
            <a:ext cx="4318000" cy="5537200"/>
            <a:chOff x="0" y="0"/>
            <a:chExt cx="2720" cy="3488"/>
          </a:xfrm>
        </p:grpSpPr>
        <p:pic>
          <p:nvPicPr>
            <p:cNvPr id="471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 y="224"/>
              <a:ext cx="2266"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1"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20" cy="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09" name="Rectangle 11"/>
          <p:cNvSpPr>
            <a:spLocks/>
          </p:cNvSpPr>
          <p:nvPr/>
        </p:nvSpPr>
        <p:spPr bwMode="auto">
          <a:xfrm>
            <a:off x="4521200" y="1066800"/>
            <a:ext cx="33670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Tahoma" charset="0"/>
                <a:ea typeface="ＭＳ Ｐゴシック" charset="0"/>
                <a:sym typeface="Tahoma" charset="0"/>
              </a:rPr>
              <a:t>Benson built</a:t>
            </a:r>
          </a:p>
          <a:p>
            <a:r>
              <a:rPr lang="en-US">
                <a:solidFill>
                  <a:srgbClr val="FEFDD5"/>
                </a:solidFill>
                <a:latin typeface="Tahoma" charset="0"/>
                <a:ea typeface="ＭＳ Ｐゴシック" charset="0"/>
                <a:sym typeface="Tahoma" charset="0"/>
              </a:rPr>
              <a:t>this beautiful</a:t>
            </a:r>
          </a:p>
          <a:p>
            <a:r>
              <a:rPr lang="en-US">
                <a:solidFill>
                  <a:srgbClr val="FEFDD5"/>
                </a:solidFill>
                <a:latin typeface="Tahoma" charset="0"/>
                <a:ea typeface="ＭＳ Ｐゴシック" charset="0"/>
                <a:sym typeface="Tahoma" charset="0"/>
              </a:rPr>
              <a:t>hotel for visitors</a:t>
            </a:r>
          </a:p>
          <a:p>
            <a:r>
              <a:rPr lang="en-US">
                <a:solidFill>
                  <a:srgbClr val="FEFDD5"/>
                </a:solidFill>
                <a:latin typeface="Tahoma" charset="0"/>
                <a:ea typeface="ＭＳ Ｐゴシック" charset="0"/>
                <a:sym typeface="Tahoma" charset="0"/>
              </a:rPr>
              <a:t>to Portland.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914400" y="177800"/>
            <a:ext cx="11430000" cy="9309100"/>
          </a:xfrm>
        </p:spPr>
        <p:txBody>
          <a:bodyPr/>
          <a:lstStyle/>
          <a:p>
            <a:pPr eaLnBrk="1" hangingPunct="1">
              <a:defRPr/>
            </a:pPr>
            <a:r>
              <a:rPr lang="en-US" sz="4400" dirty="0" smtClean="0">
                <a:solidFill>
                  <a:srgbClr val="FEFDD5"/>
                </a:solidFill>
                <a:latin typeface="Copperplate" charset="0"/>
                <a:cs typeface="Copperplate" charset="0"/>
                <a:sym typeface="Copperplate" charset="0"/>
              </a:rPr>
              <a:t>YOU WILL LEARN ABOUT ARCHITECTURE and building materials:</a:t>
            </a: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cs typeface="Copperplate" charset="0"/>
                <a:sym typeface="Copperplate" charset="0"/>
              </a:rPr>
              <a:t>TYPES OF COLUMNs:</a:t>
            </a: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cs typeface="Copperplate" charset="0"/>
                <a:sym typeface="Copperplate" charset="0"/>
              </a:rPr>
              <a:t>DORIC</a:t>
            </a: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cs typeface="Copperplate" charset="0"/>
                <a:sym typeface="Copperplate" charset="0"/>
              </a:rPr>
              <a:t> IONIC</a:t>
            </a: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cs typeface="Copperplate" charset="0"/>
                <a:sym typeface="Copperplate" charset="0"/>
              </a:rPr>
              <a:t> COMPOSITE</a:t>
            </a: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sym typeface="Copperplate" charset="0"/>
              </a:rPr>
              <a:t/>
            </a:r>
            <a:br>
              <a:rPr lang="en-US" sz="4400" dirty="0" smtClean="0">
                <a:solidFill>
                  <a:srgbClr val="FEFDD5"/>
                </a:solidFill>
                <a:latin typeface="Copperplate" charset="0"/>
                <a:sym typeface="Copperplate" charset="0"/>
              </a:rPr>
            </a:br>
            <a:r>
              <a:rPr lang="en-US" sz="4400" dirty="0" smtClean="0">
                <a:solidFill>
                  <a:srgbClr val="FEFDD5"/>
                </a:solidFill>
                <a:latin typeface="Copperplate" charset="0"/>
                <a:cs typeface="Copperplate" charset="0"/>
                <a:sym typeface="Copperplate" charset="0"/>
              </a:rPr>
              <a:t> CORINTHIAN</a:t>
            </a:r>
            <a:endParaRPr lang="en-US" sz="4400" dirty="0" smtClean="0">
              <a:solidFill>
                <a:srgbClr val="FEFDD5"/>
              </a:solidFill>
              <a:latin typeface="Tahoma" charset="0"/>
              <a:ea typeface="ヒラギノ角ゴ ProN W3" charset="0"/>
              <a:cs typeface="ヒラギノ角ゴ ProN W3" charset="0"/>
              <a:sym typeface="Tahom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47900"/>
            <a:ext cx="2836862" cy="5080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1547813"/>
            <a:ext cx="2632075" cy="61976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3100" y="2159000"/>
            <a:ext cx="2862263" cy="56642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75" y="1954213"/>
            <a:ext cx="2963863" cy="53848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58" name="Rectangle 5"/>
          <p:cNvSpPr>
            <a:spLocks/>
          </p:cNvSpPr>
          <p:nvPr/>
        </p:nvSpPr>
        <p:spPr bwMode="auto">
          <a:xfrm>
            <a:off x="395288" y="266700"/>
            <a:ext cx="12204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dirty="0">
                <a:solidFill>
                  <a:srgbClr val="FEFDD5"/>
                </a:solidFill>
                <a:latin typeface="Copperplate" charset="0"/>
                <a:ea typeface="ＭＳ Ｐゴシック" charset="0"/>
                <a:sym typeface="Copperplate" charset="0"/>
              </a:rPr>
              <a:t>From log cabins to buildings on </a:t>
            </a:r>
            <a:endParaRPr lang="en-US" dirty="0" smtClean="0">
              <a:solidFill>
                <a:srgbClr val="FEFDD5"/>
              </a:solidFill>
              <a:latin typeface="Copperplate" charset="0"/>
              <a:ea typeface="ＭＳ Ｐゴシック" charset="0"/>
              <a:sym typeface="Copperplate" charset="0"/>
            </a:endParaRPr>
          </a:p>
          <a:p>
            <a:r>
              <a:rPr lang="en-US" dirty="0" smtClean="0">
                <a:solidFill>
                  <a:srgbClr val="FEFDD5"/>
                </a:solidFill>
                <a:latin typeface="Copperplate" charset="0"/>
                <a:ea typeface="ＭＳ Ｐゴシック" charset="0"/>
                <a:sym typeface="Copperplate" charset="0"/>
              </a:rPr>
              <a:t>the </a:t>
            </a:r>
            <a:r>
              <a:rPr lang="en-US" dirty="0">
                <a:solidFill>
                  <a:srgbClr val="FEFDD5"/>
                </a:solidFill>
                <a:latin typeface="Copperplate" charset="0"/>
                <a:ea typeface="ＭＳ Ｐゴシック" charset="0"/>
                <a:sym typeface="Copperplate" charset="0"/>
              </a:rPr>
              <a:t>National Register of Historic Buildings</a:t>
            </a:r>
          </a:p>
        </p:txBody>
      </p:sp>
      <p:sp>
        <p:nvSpPr>
          <p:cNvPr id="49159" name="Rectangle 6"/>
          <p:cNvSpPr>
            <a:spLocks/>
          </p:cNvSpPr>
          <p:nvPr/>
        </p:nvSpPr>
        <p:spPr bwMode="auto">
          <a:xfrm>
            <a:off x="3735388" y="8001000"/>
            <a:ext cx="20955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Copperplate" charset="0"/>
                <a:ea typeface="ＭＳ Ｐゴシック" charset="0"/>
                <a:sym typeface="Copperplate" charset="0"/>
              </a:rPr>
              <a:t>Doric </a:t>
            </a:r>
          </a:p>
          <a:p>
            <a:r>
              <a:rPr lang="en-US">
                <a:solidFill>
                  <a:srgbClr val="FEFDD5"/>
                </a:solidFill>
                <a:latin typeface="Copperplate" charset="0"/>
                <a:ea typeface="ＭＳ Ｐゴシック" charset="0"/>
                <a:sym typeface="Copperplate" charset="0"/>
              </a:rPr>
              <a:t>columns</a:t>
            </a:r>
          </a:p>
        </p:txBody>
      </p:sp>
      <p:sp>
        <p:nvSpPr>
          <p:cNvPr id="49160" name="Rectangle 7"/>
          <p:cNvSpPr>
            <a:spLocks/>
          </p:cNvSpPr>
          <p:nvPr/>
        </p:nvSpPr>
        <p:spPr bwMode="auto">
          <a:xfrm>
            <a:off x="6694488" y="7747000"/>
            <a:ext cx="24765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Copperplate" charset="0"/>
                <a:ea typeface="ＭＳ Ｐゴシック" charset="0"/>
                <a:sym typeface="Copperplate" charset="0"/>
              </a:rPr>
              <a:t>Composite</a:t>
            </a:r>
          </a:p>
          <a:p>
            <a:r>
              <a:rPr lang="en-US">
                <a:solidFill>
                  <a:srgbClr val="FEFDD5"/>
                </a:solidFill>
                <a:latin typeface="Copperplate" charset="0"/>
                <a:ea typeface="ＭＳ Ｐゴシック" charset="0"/>
                <a:sym typeface="Copperplate" charset="0"/>
              </a:rPr>
              <a:t>columns</a:t>
            </a:r>
          </a:p>
        </p:txBody>
      </p:sp>
      <p:sp>
        <p:nvSpPr>
          <p:cNvPr id="49161" name="Rectangle 8"/>
          <p:cNvSpPr>
            <a:spLocks/>
          </p:cNvSpPr>
          <p:nvPr/>
        </p:nvSpPr>
        <p:spPr bwMode="auto">
          <a:xfrm>
            <a:off x="420688" y="7556500"/>
            <a:ext cx="27051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Copperplate" charset="0"/>
                <a:ea typeface="ＭＳ Ｐゴシック" charset="0"/>
                <a:sym typeface="Copperplate" charset="0"/>
              </a:rPr>
              <a:t>Corinthian</a:t>
            </a:r>
          </a:p>
          <a:p>
            <a:r>
              <a:rPr lang="en-US">
                <a:solidFill>
                  <a:srgbClr val="FEFDD5"/>
                </a:solidFill>
                <a:latin typeface="Copperplate" charset="0"/>
                <a:ea typeface="ＭＳ Ｐゴシック" charset="0"/>
                <a:sym typeface="Copperplate" charset="0"/>
              </a:rPr>
              <a:t>Columns</a:t>
            </a:r>
          </a:p>
        </p:txBody>
      </p:sp>
      <p:sp>
        <p:nvSpPr>
          <p:cNvPr id="49162" name="Rectangle 9"/>
          <p:cNvSpPr>
            <a:spLocks/>
          </p:cNvSpPr>
          <p:nvPr/>
        </p:nvSpPr>
        <p:spPr bwMode="auto">
          <a:xfrm>
            <a:off x="10045700" y="7918450"/>
            <a:ext cx="18923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Copperplate" charset="0"/>
                <a:ea typeface="ＭＳ Ｐゴシック" charset="0"/>
                <a:sym typeface="Copperplate" charset="0"/>
              </a:rPr>
              <a:t>Modern</a:t>
            </a:r>
          </a:p>
          <a:p>
            <a:r>
              <a:rPr lang="en-US">
                <a:solidFill>
                  <a:srgbClr val="FEFDD5"/>
                </a:solidFill>
                <a:latin typeface="Copperplate" charset="0"/>
                <a:ea typeface="ＭＳ Ｐゴシック" charset="0"/>
                <a:sym typeface="Copperplate" charset="0"/>
              </a:rPr>
              <a:t>pillars</a:t>
            </a:r>
          </a:p>
          <a:p>
            <a:endParaRPr lang="en-US">
              <a:solidFill>
                <a:schemeClr val="tx1"/>
              </a:solidFill>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body" idx="1"/>
          </p:nvPr>
        </p:nvSpPr>
        <p:spPr>
          <a:xfrm>
            <a:off x="584200" y="9055100"/>
            <a:ext cx="5308600" cy="482600"/>
          </a:xfrm>
        </p:spPr>
        <p:txBody>
          <a:bodyPr/>
          <a:lstStyle/>
          <a:p>
            <a:pPr marL="0" indent="0" eaLnBrk="1" hangingPunct="1">
              <a:defRPr/>
            </a:pPr>
            <a:r>
              <a:rPr lang="en-US" sz="3000" smtClean="0">
                <a:solidFill>
                  <a:srgbClr val="FEFDD5"/>
                </a:solidFill>
                <a:effectLst>
                  <a:outerShdw blurRad="38100" dist="38100" dir="2700000" algn="tl">
                    <a:srgbClr val="000000"/>
                  </a:outerShdw>
                </a:effectLst>
                <a:latin typeface="Copperplate" charset="0"/>
                <a:cs typeface="Copperplate" charset="0"/>
                <a:sym typeface="Copperplate" charset="0"/>
              </a:rPr>
              <a:t>MEZZANINe &amp; columns</a:t>
            </a:r>
            <a:endParaRPr lang="en-US" sz="3000" smtClean="0">
              <a:solidFill>
                <a:srgbClr val="FEFDD5"/>
              </a:solidFill>
              <a:effectLst>
                <a:outerShdw blurRad="38100" dist="38100" dir="2700000" algn="tl">
                  <a:srgbClr val="000000"/>
                </a:outerShdw>
              </a:effectLst>
              <a:latin typeface="Copperplate" charset="0"/>
              <a:sym typeface="Copperplate" charset="0"/>
            </a:endParaRPr>
          </a:p>
        </p:txBody>
      </p:sp>
      <p:sp>
        <p:nvSpPr>
          <p:cNvPr id="50178" name="Rectangle 2"/>
          <p:cNvSpPr>
            <a:spLocks/>
          </p:cNvSpPr>
          <p:nvPr/>
        </p:nvSpPr>
        <p:spPr bwMode="auto">
          <a:xfrm>
            <a:off x="7013575" y="9048750"/>
            <a:ext cx="45053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sz="300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EGG &amp; DART, DENTILS</a:t>
            </a:r>
          </a:p>
        </p:txBody>
      </p:sp>
      <p:sp>
        <p:nvSpPr>
          <p:cNvPr id="50179" name="Rectangle 3"/>
          <p:cNvSpPr>
            <a:spLocks/>
          </p:cNvSpPr>
          <p:nvPr/>
        </p:nvSpPr>
        <p:spPr bwMode="auto">
          <a:xfrm>
            <a:off x="2871788" y="5035550"/>
            <a:ext cx="72517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defRPr/>
            </a:pPr>
            <a:r>
              <a:rPr lang="en-US" sz="3000">
                <a:solidFill>
                  <a:srgbClr val="1F5B5A"/>
                </a:solidFill>
                <a:effectLst>
                  <a:outerShdw blurRad="38100" dist="38100" dir="2700000" algn="tl">
                    <a:srgbClr val="000000"/>
                  </a:outerShdw>
                </a:effectLst>
                <a:latin typeface="Copperplate" charset="0"/>
                <a:ea typeface="ＭＳ Ｐゴシック" charset="0"/>
                <a:cs typeface="Copperplate" charset="0"/>
                <a:sym typeface="Copperplate" charset="0"/>
              </a:rPr>
              <a:t> </a:t>
            </a:r>
            <a:r>
              <a:rPr lang="en-US" sz="300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Ballustrade, GARGOYLES</a:t>
            </a:r>
          </a:p>
        </p:txBody>
      </p:sp>
      <p:pic>
        <p:nvPicPr>
          <p:cNvPr id="501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488" y="5607050"/>
            <a:ext cx="4873625" cy="32639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1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914400"/>
            <a:ext cx="3289300" cy="42005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18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8" y="5651500"/>
            <a:ext cx="4216400" cy="31623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7"/>
          <p:cNvSpPr>
            <a:spLocks/>
          </p:cNvSpPr>
          <p:nvPr/>
        </p:nvSpPr>
        <p:spPr bwMode="auto">
          <a:xfrm>
            <a:off x="2005013" y="146050"/>
            <a:ext cx="89931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sz="4800" dirty="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BUILDING STYLES &amp; Terms</a:t>
            </a:r>
            <a:r>
              <a:rPr lang="en-US" sz="3000" dirty="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grpSp>
        <p:nvGrpSpPr>
          <p:cNvPr id="51202" name="Group 3"/>
          <p:cNvGrpSpPr>
            <a:grpSpLocks/>
          </p:cNvGrpSpPr>
          <p:nvPr/>
        </p:nvGrpSpPr>
        <p:grpSpPr bwMode="auto">
          <a:xfrm>
            <a:off x="635000" y="2209800"/>
            <a:ext cx="3175000" cy="6654800"/>
            <a:chOff x="0" y="0"/>
            <a:chExt cx="2000" cy="4192"/>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165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00" cy="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1203" name="Group 6"/>
          <p:cNvGrpSpPr>
            <a:grpSpLocks/>
          </p:cNvGrpSpPr>
          <p:nvPr/>
        </p:nvGrpSpPr>
        <p:grpSpPr bwMode="auto">
          <a:xfrm>
            <a:off x="4597400" y="1905000"/>
            <a:ext cx="3073400" cy="3924300"/>
            <a:chOff x="0" y="0"/>
            <a:chExt cx="1936" cy="2472"/>
          </a:xfrm>
        </p:grpSpPr>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 y="176"/>
              <a:ext cx="1590"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36" cy="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1204" name="Group 9"/>
          <p:cNvGrpSpPr>
            <a:grpSpLocks/>
          </p:cNvGrpSpPr>
          <p:nvPr/>
        </p:nvGrpSpPr>
        <p:grpSpPr bwMode="auto">
          <a:xfrm>
            <a:off x="8559800" y="1676400"/>
            <a:ext cx="3848100" cy="3022600"/>
            <a:chOff x="0" y="0"/>
            <a:chExt cx="2424" cy="1904"/>
          </a:xfrm>
        </p:grpSpPr>
        <p:pic>
          <p:nvPicPr>
            <p:cNvPr id="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 y="176"/>
              <a:ext cx="2072"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24"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1205" name="Group 12"/>
          <p:cNvGrpSpPr>
            <a:grpSpLocks/>
          </p:cNvGrpSpPr>
          <p:nvPr/>
        </p:nvGrpSpPr>
        <p:grpSpPr bwMode="auto">
          <a:xfrm>
            <a:off x="4159250" y="6219825"/>
            <a:ext cx="3848100" cy="3022600"/>
            <a:chOff x="0" y="0"/>
            <a:chExt cx="2424" cy="1904"/>
          </a:xfrm>
        </p:grpSpPr>
        <p:pic>
          <p:nvPicPr>
            <p:cNvPr id="5121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 y="176"/>
              <a:ext cx="2072"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24"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1206" name="Group 15"/>
          <p:cNvGrpSpPr>
            <a:grpSpLocks/>
          </p:cNvGrpSpPr>
          <p:nvPr/>
        </p:nvGrpSpPr>
        <p:grpSpPr bwMode="auto">
          <a:xfrm>
            <a:off x="8712200" y="5029200"/>
            <a:ext cx="3670300" cy="4318000"/>
            <a:chOff x="0" y="68"/>
            <a:chExt cx="2312" cy="2720"/>
          </a:xfrm>
        </p:grpSpPr>
        <p:pic>
          <p:nvPicPr>
            <p:cNvPr id="5121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 y="176"/>
              <a:ext cx="1960" cy="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14" name="Picture 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8"/>
              <a:ext cx="2312" cy="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1216" name="Rectangle 16"/>
          <p:cNvSpPr>
            <a:spLocks/>
          </p:cNvSpPr>
          <p:nvPr/>
        </p:nvSpPr>
        <p:spPr bwMode="auto">
          <a:xfrm>
            <a:off x="2230187" y="-113447"/>
            <a:ext cx="8547602" cy="1661994"/>
          </a:xfrm>
          <a:prstGeom prst="rect">
            <a:avLst/>
          </a:prstGeom>
          <a:noFill/>
          <a:ln>
            <a:noFill/>
          </a:ln>
          <a:effectLst>
            <a:outerShdw blurRad="12700" dist="127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sz="4800" dirty="0">
                <a:solidFill>
                  <a:srgbClr val="FEFDD5"/>
                </a:solidFill>
                <a:latin typeface="Copperplate" charset="0"/>
                <a:ea typeface="ＭＳ Ｐゴシック" charset="0"/>
                <a:cs typeface="Copperplate" charset="0"/>
                <a:sym typeface="Copperplate" charset="0"/>
              </a:rPr>
              <a:t>BUILDING MATERIALS:</a:t>
            </a:r>
          </a:p>
          <a:p>
            <a:pPr>
              <a:defRPr/>
            </a:pPr>
            <a:r>
              <a:rPr lang="en-US" sz="3000" dirty="0">
                <a:solidFill>
                  <a:srgbClr val="FEFDD5"/>
                </a:solidFill>
                <a:latin typeface="Copperplate" charset="0"/>
                <a:ea typeface="ＭＳ Ｐゴシック" charset="0"/>
                <a:cs typeface="Copperplate" charset="0"/>
                <a:sym typeface="Copperplate" charset="0"/>
              </a:rPr>
              <a:t>MARBLE, GRANITE, TERRA COTTA, BRONZE, </a:t>
            </a:r>
            <a:endParaRPr lang="en-US" sz="3000" dirty="0" smtClean="0">
              <a:solidFill>
                <a:srgbClr val="FEFDD5"/>
              </a:solidFill>
              <a:latin typeface="Copperplate" charset="0"/>
              <a:ea typeface="ＭＳ Ｐゴシック" charset="0"/>
              <a:cs typeface="Copperplate" charset="0"/>
              <a:sym typeface="Copperplate" charset="0"/>
            </a:endParaRPr>
          </a:p>
          <a:p>
            <a:pPr>
              <a:defRPr/>
            </a:pPr>
            <a:r>
              <a:rPr lang="en-US" sz="3000" dirty="0" smtClean="0">
                <a:solidFill>
                  <a:srgbClr val="FEFDD5"/>
                </a:solidFill>
                <a:latin typeface="Copperplate" charset="0"/>
                <a:ea typeface="ＭＳ Ｐゴシック" charset="0"/>
                <a:cs typeface="Copperplate" charset="0"/>
                <a:sym typeface="Copperplate" charset="0"/>
              </a:rPr>
              <a:t>PLASTER</a:t>
            </a:r>
            <a:r>
              <a:rPr lang="en-US" sz="3000" dirty="0">
                <a:solidFill>
                  <a:srgbClr val="FEFDD5"/>
                </a:solidFill>
                <a:latin typeface="Copperplate" charset="0"/>
                <a:ea typeface="ＭＳ Ｐゴシック" charset="0"/>
                <a:cs typeface="Copperplate" charset="0"/>
                <a:sym typeface="Copperplate" charset="0"/>
              </a:rPr>
              <a:t>, STEEL, GLASS</a:t>
            </a:r>
            <a:endParaRPr lang="en-US" sz="4000" dirty="0">
              <a:solidFill>
                <a:schemeClr val="tx1"/>
              </a:solidFill>
              <a:latin typeface="Copperplate" charset="0"/>
              <a:ea typeface="ＭＳ Ｐゴシック" charset="0"/>
              <a:cs typeface="Copperplate" charset="0"/>
              <a:sym typeface="Copperplate" charset="0"/>
            </a:endParaRPr>
          </a:p>
        </p:txBody>
      </p:sp>
      <p:sp>
        <p:nvSpPr>
          <p:cNvPr id="51217" name="Rectangle 17"/>
          <p:cNvSpPr>
            <a:spLocks/>
          </p:cNvSpPr>
          <p:nvPr/>
        </p:nvSpPr>
        <p:spPr bwMode="auto">
          <a:xfrm>
            <a:off x="901700" y="8915400"/>
            <a:ext cx="2552700" cy="558800"/>
          </a:xfrm>
          <a:prstGeom prst="rect">
            <a:avLst/>
          </a:prstGeom>
          <a:noFill/>
          <a:ln>
            <a:noFill/>
          </a:ln>
          <a:effectLst>
            <a:outerShdw blurRad="12700" dist="127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a:defRPr/>
            </a:pPr>
            <a:r>
              <a:rPr lang="en-US" dirty="0">
                <a:solidFill>
                  <a:srgbClr val="FEFDD5"/>
                </a:solidFill>
                <a:latin typeface="Copperplate" charset="0"/>
                <a:ea typeface="ＭＳ Ｐゴシック" charset="0"/>
                <a:cs typeface="Copperplate" charset="0"/>
                <a:sym typeface="Copperplate" charset="0"/>
              </a:rPr>
              <a:t>granite</a:t>
            </a:r>
          </a:p>
        </p:txBody>
      </p:sp>
      <p:sp>
        <p:nvSpPr>
          <p:cNvPr id="51218" name="Rectangle 18"/>
          <p:cNvSpPr>
            <a:spLocks/>
          </p:cNvSpPr>
          <p:nvPr/>
        </p:nvSpPr>
        <p:spPr bwMode="auto">
          <a:xfrm>
            <a:off x="5416550" y="9175750"/>
            <a:ext cx="1335088" cy="558800"/>
          </a:xfrm>
          <a:prstGeom prst="rect">
            <a:avLst/>
          </a:prstGeom>
          <a:noFill/>
          <a:ln>
            <a:noFill/>
          </a:ln>
          <a:effectLst>
            <a:outerShdw blurRad="12700" dist="127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EFDD5"/>
                </a:solidFill>
                <a:latin typeface="Copperplate" charset="0"/>
                <a:ea typeface="ＭＳ Ｐゴシック" charset="0"/>
                <a:cs typeface="Copperplate" charset="0"/>
                <a:sym typeface="Copperplate" charset="0"/>
              </a:rPr>
              <a:t>steel</a:t>
            </a:r>
          </a:p>
        </p:txBody>
      </p:sp>
      <p:sp>
        <p:nvSpPr>
          <p:cNvPr id="51219" name="Rectangle 19"/>
          <p:cNvSpPr>
            <a:spLocks/>
          </p:cNvSpPr>
          <p:nvPr/>
        </p:nvSpPr>
        <p:spPr bwMode="auto">
          <a:xfrm>
            <a:off x="5054600" y="5717401"/>
            <a:ext cx="2057400" cy="553998"/>
          </a:xfrm>
          <a:prstGeom prst="rect">
            <a:avLst/>
          </a:prstGeom>
          <a:noFill/>
          <a:ln>
            <a:noFill/>
          </a:ln>
          <a:effectLst>
            <a:outerShdw blurRad="12700" dist="127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a:defRPr/>
            </a:pPr>
            <a:r>
              <a:rPr lang="en-US" dirty="0">
                <a:solidFill>
                  <a:srgbClr val="FEFDD5"/>
                </a:solidFill>
                <a:latin typeface="Copperplate" charset="0"/>
                <a:ea typeface="ＭＳ Ｐゴシック" charset="0"/>
                <a:cs typeface="Copperplate" charset="0"/>
                <a:sym typeface="Copperplate" charset="0"/>
              </a:rPr>
              <a:t>glass</a:t>
            </a:r>
          </a:p>
        </p:txBody>
      </p:sp>
      <p:sp>
        <p:nvSpPr>
          <p:cNvPr id="51220" name="Rectangle 20"/>
          <p:cNvSpPr>
            <a:spLocks/>
          </p:cNvSpPr>
          <p:nvPr/>
        </p:nvSpPr>
        <p:spPr bwMode="auto">
          <a:xfrm>
            <a:off x="9093200" y="4495800"/>
            <a:ext cx="2743200" cy="558800"/>
          </a:xfrm>
          <a:prstGeom prst="rect">
            <a:avLst/>
          </a:prstGeom>
          <a:noFill/>
          <a:ln>
            <a:noFill/>
          </a:ln>
          <a:effectLst>
            <a:outerShdw blurRad="12700" dist="127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a:defRPr/>
            </a:pPr>
            <a:r>
              <a:rPr lang="en-US" dirty="0">
                <a:solidFill>
                  <a:srgbClr val="FEFDD5"/>
                </a:solidFill>
                <a:latin typeface="Copperplate" charset="0"/>
                <a:ea typeface="ＭＳ Ｐゴシック" charset="0"/>
                <a:cs typeface="Copperplate" charset="0"/>
                <a:sym typeface="Copperplate" charset="0"/>
              </a:rPr>
              <a:t>plaster</a:t>
            </a:r>
          </a:p>
        </p:txBody>
      </p:sp>
      <p:sp>
        <p:nvSpPr>
          <p:cNvPr id="51221" name="Rectangle 21"/>
          <p:cNvSpPr>
            <a:spLocks/>
          </p:cNvSpPr>
          <p:nvPr/>
        </p:nvSpPr>
        <p:spPr bwMode="auto">
          <a:xfrm>
            <a:off x="9801225" y="9175750"/>
            <a:ext cx="1735138" cy="558800"/>
          </a:xfrm>
          <a:prstGeom prst="rect">
            <a:avLst/>
          </a:prstGeom>
          <a:noFill/>
          <a:ln>
            <a:noFill/>
          </a:ln>
          <a:effectLst>
            <a:outerShdw blurRad="12700" dist="127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solidFill>
                  <a:srgbClr val="FEFDD5"/>
                </a:solidFill>
                <a:latin typeface="Copperplate" charset="0"/>
                <a:ea typeface="ＭＳ Ｐゴシック" charset="0"/>
                <a:cs typeface="Copperplate" charset="0"/>
                <a:sym typeface="Copperplate" charset="0"/>
              </a:rPr>
              <a:t>bronze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3" y="2832100"/>
            <a:ext cx="93726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a:xfrm>
            <a:off x="1485900" y="0"/>
            <a:ext cx="10033000" cy="2717800"/>
          </a:xfrm>
        </p:spPr>
        <p:txBody>
          <a:bodyPr/>
          <a:lstStyle/>
          <a:p>
            <a:pPr eaLnBrk="1" hangingPunct="1">
              <a:defRPr/>
            </a:pPr>
            <a:r>
              <a:rPr lang="en-US" sz="4800" smtClean="0">
                <a:solidFill>
                  <a:srgbClr val="F6FAD3"/>
                </a:solidFill>
                <a:latin typeface="Tahoma" charset="0"/>
                <a:cs typeface="Tahoma" charset="0"/>
                <a:sym typeface="Tahoma" charset="0"/>
              </a:rPr>
              <a:t>BUILDING A CITY</a:t>
            </a:r>
            <a:r>
              <a:rPr lang="en-US" sz="4800" smtClean="0">
                <a:solidFill>
                  <a:srgbClr val="F6FAD3"/>
                </a:solidFill>
                <a:latin typeface="Tahoma" charset="0"/>
                <a:ea typeface="ヒラギノ角ゴ ProN W3" charset="0"/>
                <a:cs typeface="ヒラギノ角ゴ ProN W3" charset="0"/>
                <a:sym typeface="Tahoma" charset="0"/>
              </a:rPr>
              <a:t/>
            </a:r>
            <a:br>
              <a:rPr lang="en-US" sz="4800" smtClean="0">
                <a:solidFill>
                  <a:srgbClr val="F6FAD3"/>
                </a:solidFill>
                <a:latin typeface="Tahoma" charset="0"/>
                <a:ea typeface="ヒラギノ角ゴ ProN W3" charset="0"/>
                <a:cs typeface="ヒラギノ角ゴ ProN W3" charset="0"/>
                <a:sym typeface="Tahoma" charset="0"/>
              </a:rPr>
            </a:br>
            <a:r>
              <a:rPr lang="en-US" sz="3600" smtClean="0">
                <a:solidFill>
                  <a:srgbClr val="F6FAD3"/>
                </a:solidFill>
                <a:latin typeface="Tahoma" charset="0"/>
                <a:cs typeface="Tahoma" charset="0"/>
                <a:sym typeface="Tahoma" charset="0"/>
              </a:rPr>
              <a:t>pre-tour</a:t>
            </a:r>
            <a:r>
              <a:rPr lang="en-US" sz="3600" smtClean="0">
                <a:solidFill>
                  <a:srgbClr val="F6FAD3"/>
                </a:solidFill>
                <a:latin typeface="Tahoma" charset="0"/>
                <a:ea typeface="ヒラギノ角ゴ ProN W3" charset="0"/>
                <a:cs typeface="ヒラギノ角ゴ ProN W3" charset="0"/>
                <a:sym typeface="Tahoma" charset="0"/>
              </a:rPr>
              <a:t/>
            </a:r>
            <a:br>
              <a:rPr lang="en-US" sz="3600" smtClean="0">
                <a:solidFill>
                  <a:srgbClr val="F6FAD3"/>
                </a:solidFill>
                <a:latin typeface="Tahoma" charset="0"/>
                <a:ea typeface="ヒラギノ角ゴ ProN W3" charset="0"/>
                <a:cs typeface="ヒラギノ角ゴ ProN W3" charset="0"/>
                <a:sym typeface="Tahoma" charset="0"/>
              </a:rPr>
            </a:br>
            <a:r>
              <a:rPr lang="en-US" sz="3600" smtClean="0">
                <a:solidFill>
                  <a:srgbClr val="FFFFFF"/>
                </a:solidFill>
                <a:latin typeface="Tahoma" charset="0"/>
                <a:ea typeface="ヒラギノ角ゴ ProN W3" charset="0"/>
                <a:cs typeface="ヒラギノ角ゴ ProN W3" charset="0"/>
                <a:sym typeface="Tahoma" charset="0"/>
              </a:rPr>
              <a:t/>
            </a:r>
            <a:br>
              <a:rPr lang="en-US" sz="3600" smtClean="0">
                <a:solidFill>
                  <a:srgbClr val="FFFFFF"/>
                </a:solidFill>
                <a:latin typeface="Tahoma" charset="0"/>
                <a:ea typeface="ヒラギノ角ゴ ProN W3" charset="0"/>
                <a:cs typeface="ヒラギノ角ゴ ProN W3" charset="0"/>
                <a:sym typeface="Tahoma" charset="0"/>
              </a:rPr>
            </a:br>
            <a:r>
              <a:rPr lang="en-US" sz="3600" smtClean="0">
                <a:solidFill>
                  <a:srgbClr val="F6FAD3"/>
                </a:solidFill>
                <a:latin typeface="Tahoma" charset="0"/>
                <a:cs typeface="Tahoma" charset="0"/>
                <a:sym typeface="Tahoma" charset="0"/>
              </a:rPr>
              <a:t>Things you might see on your trip</a:t>
            </a:r>
            <a:endParaRPr lang="en-US" sz="3600" smtClean="0">
              <a:solidFill>
                <a:srgbClr val="F6FAD3"/>
              </a:solidFill>
              <a:latin typeface="Tahoma" charset="0"/>
              <a:ea typeface="ヒラギノ角ゴ ProN W3" charset="0"/>
              <a:cs typeface="ヒラギノ角ゴ ProN W3" charset="0"/>
              <a:sym typeface="Tahom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673100"/>
            <a:ext cx="9537700" cy="881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27" name="Rectangle 2"/>
          <p:cNvSpPr>
            <a:spLocks/>
          </p:cNvSpPr>
          <p:nvPr/>
        </p:nvSpPr>
        <p:spPr bwMode="auto">
          <a:xfrm>
            <a:off x="2147888" y="146050"/>
            <a:ext cx="86979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000">
                <a:solidFill>
                  <a:srgbClr val="F6FAD3"/>
                </a:solidFill>
                <a:latin typeface="Copperplate" charset="0"/>
                <a:ea typeface="ＭＳ Ｐゴシック" charset="0"/>
                <a:sym typeface="Copperplate" charset="0"/>
              </a:rPr>
              <a:t>This is art you will see on the Transit Mall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457200" y="38100"/>
            <a:ext cx="8585200" cy="1295400"/>
          </a:xfrm>
        </p:spPr>
        <p:txBody>
          <a:bodyPr/>
          <a:lstStyle/>
          <a:p>
            <a:pPr eaLnBrk="1" hangingPunct="1">
              <a:defRPr/>
            </a:pPr>
            <a:r>
              <a:rPr lang="en-US" sz="3600" smtClean="0">
                <a:solidFill>
                  <a:srgbClr val="FEFDD5"/>
                </a:solidFill>
                <a:latin typeface="Copperplate" charset="0"/>
                <a:cs typeface="Copperplate" charset="0"/>
                <a:sym typeface="Copperplate" charset="0"/>
              </a:rPr>
              <a:t>You will see public art everywhere:</a:t>
            </a:r>
            <a:r>
              <a:rPr lang="en-US" sz="3600" smtClean="0">
                <a:solidFill>
                  <a:srgbClr val="FEFDD5"/>
                </a:solidFill>
                <a:latin typeface="Copperplate" charset="0"/>
                <a:sym typeface="Copperplate" charset="0"/>
              </a:rPr>
              <a:t/>
            </a:r>
            <a:br>
              <a:rPr lang="en-US" sz="3600" smtClean="0">
                <a:solidFill>
                  <a:srgbClr val="FEFDD5"/>
                </a:solidFill>
                <a:latin typeface="Copperplate" charset="0"/>
                <a:sym typeface="Copperplate" charset="0"/>
              </a:rPr>
            </a:br>
            <a:r>
              <a:rPr lang="en-US" sz="4800" smtClean="0">
                <a:solidFill>
                  <a:srgbClr val="002939"/>
                </a:solidFill>
                <a:latin typeface="Copperplate" charset="0"/>
                <a:sym typeface="Copperplate" charset="0"/>
              </a:rPr>
              <a:t/>
            </a:r>
            <a:br>
              <a:rPr lang="en-US" sz="4800" smtClean="0">
                <a:solidFill>
                  <a:srgbClr val="002939"/>
                </a:solidFill>
                <a:latin typeface="Copperplate" charset="0"/>
                <a:sym typeface="Copperplate" charset="0"/>
              </a:rPr>
            </a:br>
            <a:r>
              <a:rPr lang="en-US" sz="3000" smtClean="0">
                <a:latin typeface="Copperplate" charset="0"/>
                <a:sym typeface="Copperplate" charset="0"/>
              </a:rPr>
              <a:t/>
            </a:r>
            <a:br>
              <a:rPr lang="en-US" sz="3000" smtClean="0">
                <a:latin typeface="Copperplate" charset="0"/>
                <a:sym typeface="Copperplate" charset="0"/>
              </a:rPr>
            </a:br>
            <a:endParaRPr lang="en-US" smtClean="0"/>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7988" y="4470400"/>
            <a:ext cx="3060700" cy="4079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1800" y="800100"/>
            <a:ext cx="2336800" cy="28241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921250"/>
            <a:ext cx="2530475" cy="37973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1524000"/>
            <a:ext cx="2085975" cy="2235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1631950"/>
            <a:ext cx="1944688" cy="43053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5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6800" y="1358900"/>
            <a:ext cx="2476500" cy="38496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7" name="Rectangle 8"/>
          <p:cNvSpPr>
            <a:spLocks/>
          </p:cNvSpPr>
          <p:nvPr/>
        </p:nvSpPr>
        <p:spPr bwMode="auto">
          <a:xfrm>
            <a:off x="347663" y="3829050"/>
            <a:ext cx="33829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enamel painted steel</a:t>
            </a:r>
          </a:p>
        </p:txBody>
      </p:sp>
      <p:sp>
        <p:nvSpPr>
          <p:cNvPr id="53258" name="Rectangle 9"/>
          <p:cNvSpPr>
            <a:spLocks/>
          </p:cNvSpPr>
          <p:nvPr/>
        </p:nvSpPr>
        <p:spPr bwMode="auto">
          <a:xfrm>
            <a:off x="10296525" y="8845550"/>
            <a:ext cx="10636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mural</a:t>
            </a:r>
          </a:p>
        </p:txBody>
      </p:sp>
      <p:sp>
        <p:nvSpPr>
          <p:cNvPr id="53259" name="Rectangle 10"/>
          <p:cNvSpPr>
            <a:spLocks/>
          </p:cNvSpPr>
          <p:nvPr/>
        </p:nvSpPr>
        <p:spPr bwMode="auto">
          <a:xfrm>
            <a:off x="3306763" y="6076950"/>
            <a:ext cx="28495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painted aluminum</a:t>
            </a:r>
          </a:p>
        </p:txBody>
      </p:sp>
      <p:sp>
        <p:nvSpPr>
          <p:cNvPr id="53260" name="Rectangle 11"/>
          <p:cNvSpPr>
            <a:spLocks/>
          </p:cNvSpPr>
          <p:nvPr/>
        </p:nvSpPr>
        <p:spPr bwMode="auto">
          <a:xfrm>
            <a:off x="1190625" y="8845550"/>
            <a:ext cx="12160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bronze</a:t>
            </a:r>
          </a:p>
        </p:txBody>
      </p:sp>
      <p:sp>
        <p:nvSpPr>
          <p:cNvPr id="53261" name="Rectangle 12"/>
          <p:cNvSpPr>
            <a:spLocks/>
          </p:cNvSpPr>
          <p:nvPr/>
        </p:nvSpPr>
        <p:spPr bwMode="auto">
          <a:xfrm>
            <a:off x="9877425" y="3752850"/>
            <a:ext cx="12160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bronze</a:t>
            </a:r>
          </a:p>
        </p:txBody>
      </p:sp>
      <p:sp>
        <p:nvSpPr>
          <p:cNvPr id="53262" name="Rectangle 13"/>
          <p:cNvSpPr>
            <a:spLocks/>
          </p:cNvSpPr>
          <p:nvPr/>
        </p:nvSpPr>
        <p:spPr bwMode="auto">
          <a:xfrm>
            <a:off x="6130925" y="5276850"/>
            <a:ext cx="25114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stainless steel</a:t>
            </a:r>
          </a:p>
          <a:p>
            <a:r>
              <a:rPr lang="en-US" sz="2400">
                <a:solidFill>
                  <a:srgbClr val="FEFDD5"/>
                </a:solidFill>
                <a:latin typeface="Copperplate" charset="0"/>
                <a:ea typeface="ＭＳ Ｐゴシック" charset="0"/>
                <a:sym typeface="Copperplate" charset="0"/>
              </a:rPr>
              <a:t>fountain</a:t>
            </a:r>
          </a:p>
        </p:txBody>
      </p:sp>
      <p:pic>
        <p:nvPicPr>
          <p:cNvPr id="53263"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0" y="6813550"/>
            <a:ext cx="2997200" cy="22479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3264"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2400" y="6677025"/>
            <a:ext cx="2362200" cy="17716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65" name="Rectangle 16"/>
          <p:cNvSpPr>
            <a:spLocks/>
          </p:cNvSpPr>
          <p:nvPr/>
        </p:nvSpPr>
        <p:spPr bwMode="auto">
          <a:xfrm>
            <a:off x="7189788" y="8655050"/>
            <a:ext cx="977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glass</a:t>
            </a:r>
          </a:p>
        </p:txBody>
      </p:sp>
      <p:sp>
        <p:nvSpPr>
          <p:cNvPr id="53266" name="Rectangle 17"/>
          <p:cNvSpPr>
            <a:spLocks/>
          </p:cNvSpPr>
          <p:nvPr/>
        </p:nvSpPr>
        <p:spPr bwMode="auto">
          <a:xfrm>
            <a:off x="4124325" y="9086850"/>
            <a:ext cx="12160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solidFill>
                  <a:srgbClr val="FEFDD5"/>
                </a:solidFill>
                <a:latin typeface="Copperplate" charset="0"/>
                <a:ea typeface="ＭＳ Ｐゴシック" charset="0"/>
                <a:sym typeface="Copperplate" charset="0"/>
              </a:rPr>
              <a:t>marble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2">
            <a:extLst>
              <a:ext uri="{28A0092B-C50C-407E-A947-70E740481C1C}">
                <a14:useLocalDpi xmlns:a14="http://schemas.microsoft.com/office/drawing/2010/main" val="0"/>
              </a:ext>
            </a:extLst>
          </a:blip>
          <a:srcRect l="39453" t="35750" r="37891" b="41830"/>
          <a:stretch>
            <a:fillRect/>
          </a:stretch>
        </p:blipFill>
        <p:spPr bwMode="auto">
          <a:xfrm>
            <a:off x="17005300" y="-863600"/>
            <a:ext cx="2946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2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266700"/>
            <a:ext cx="4965700" cy="37258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3" y="609600"/>
            <a:ext cx="3630612" cy="48387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5"/>
          <p:cNvSpPr>
            <a:spLocks/>
          </p:cNvSpPr>
          <p:nvPr/>
        </p:nvSpPr>
        <p:spPr bwMode="auto">
          <a:xfrm>
            <a:off x="482600" y="6531055"/>
            <a:ext cx="6008143"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a:defRPr/>
            </a:pPr>
            <a:r>
              <a:rPr lang="en-US" dirty="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PUBLIC ART</a:t>
            </a:r>
            <a:r>
              <a:rPr lang="en-US" sz="2400" dirty="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 </a:t>
            </a:r>
            <a:endParaRPr lang="en-US" sz="2400" dirty="0" smtClean="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endParaRPr>
          </a:p>
          <a:p>
            <a:pPr>
              <a:defRPr/>
            </a:pPr>
            <a:r>
              <a:rPr lang="en-US" dirty="0" smtClean="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INCLUDES STATUES</a:t>
            </a:r>
            <a:r>
              <a:rPr lang="en-US" dirty="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 </a:t>
            </a:r>
            <a:endParaRPr lang="en-US" dirty="0" smtClean="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endParaRPr>
          </a:p>
          <a:p>
            <a:pPr>
              <a:defRPr/>
            </a:pPr>
            <a:r>
              <a:rPr lang="en-US" dirty="0" smtClean="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SCULPTURES </a:t>
            </a:r>
            <a:r>
              <a:rPr lang="en-US" dirty="0">
                <a:solidFill>
                  <a:srgbClr val="FEFDD5"/>
                </a:solidFill>
                <a:effectLst>
                  <a:outerShdw blurRad="38100" dist="38100" dir="2700000" algn="tl">
                    <a:srgbClr val="000000"/>
                  </a:outerShdw>
                </a:effectLst>
                <a:latin typeface="Copperplate" charset="0"/>
                <a:ea typeface="ＭＳ Ｐゴシック" charset="0"/>
                <a:cs typeface="Copperplate" charset="0"/>
                <a:sym typeface="Copperplate" charset="0"/>
              </a:rPr>
              <a:t>&amp; FOUNTAINS</a:t>
            </a:r>
            <a:endParaRPr lang="en-US" sz="2400" dirty="0">
              <a:solidFill>
                <a:srgbClr val="FEFDD5"/>
              </a:solidFill>
              <a:latin typeface="Copperplate" charset="0"/>
              <a:ea typeface="ＭＳ Ｐゴシック" charset="0"/>
              <a:cs typeface="Copperplate" charset="0"/>
              <a:sym typeface="Copperplate" charset="0"/>
            </a:endParaRPr>
          </a:p>
        </p:txBody>
      </p:sp>
      <p:pic>
        <p:nvPicPr>
          <p:cNvPr id="542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213" y="4229100"/>
            <a:ext cx="3544887" cy="5511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4B5569"/>
            </a:gs>
            <a:gs pos="100000">
              <a:srgbClr val="454557"/>
            </a:gs>
          </a:gsLst>
          <a:lin ang="5400000" scaled="1"/>
        </a:gradFill>
        <a:effectLst/>
      </p:bgPr>
    </p:bg>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469900"/>
            <a:ext cx="2847975" cy="38227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4718050"/>
            <a:ext cx="3124200" cy="46863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100" y="4940300"/>
            <a:ext cx="3175000" cy="4267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17500"/>
            <a:ext cx="5397500" cy="4135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774700" y="1143000"/>
            <a:ext cx="11442700" cy="7175500"/>
          </a:xfrm>
        </p:spPr>
        <p:txBody>
          <a:bodyPr/>
          <a:lstStyle/>
          <a:p>
            <a:pPr eaLnBrk="1" hangingPunct="1">
              <a:defRPr/>
            </a:pPr>
            <a:r>
              <a:rPr lang="en-US" sz="4800" smtClean="0">
                <a:solidFill>
                  <a:srgbClr val="FEFDD5"/>
                </a:solidFill>
                <a:latin typeface="Copperplate" charset="0"/>
                <a:cs typeface="Copperplate" charset="0"/>
                <a:sym typeface="Copperplate" charset="0"/>
              </a:rPr>
              <a:t>Portland has </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famous landmarks </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many of our buildings and places are on</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 </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6400" smtClean="0">
                <a:solidFill>
                  <a:srgbClr val="FEFDD5"/>
                </a:solidFill>
                <a:latin typeface="Copperplate" charset="0"/>
                <a:cs typeface="Copperplate" charset="0"/>
                <a:sym typeface="Copperplate" charset="0"/>
              </a:rPr>
              <a:t>the National Register of Historic Buildings and Places.</a:t>
            </a:r>
            <a:endParaRPr lang="en-US" sz="6400" smtClean="0">
              <a:solidFill>
                <a:srgbClr val="FEFDD5"/>
              </a:solidFill>
              <a:latin typeface="Copperplate" charset="0"/>
              <a:sym typeface="Copperplat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grpSp>
        <p:nvGrpSpPr>
          <p:cNvPr id="57346" name="Group 3"/>
          <p:cNvGrpSpPr>
            <a:grpSpLocks/>
          </p:cNvGrpSpPr>
          <p:nvPr/>
        </p:nvGrpSpPr>
        <p:grpSpPr bwMode="auto">
          <a:xfrm>
            <a:off x="241300" y="5575300"/>
            <a:ext cx="5384800" cy="3949700"/>
            <a:chOff x="0" y="0"/>
            <a:chExt cx="3392" cy="2488"/>
          </a:xfrm>
        </p:grpSpPr>
        <p:pic>
          <p:nvPicPr>
            <p:cNvPr id="57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 y="104"/>
              <a:ext cx="3185"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3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92"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7347" name="Group 6"/>
          <p:cNvGrpSpPr>
            <a:grpSpLocks/>
          </p:cNvGrpSpPr>
          <p:nvPr/>
        </p:nvGrpSpPr>
        <p:grpSpPr bwMode="auto">
          <a:xfrm>
            <a:off x="9232900" y="482600"/>
            <a:ext cx="3073400" cy="4445000"/>
            <a:chOff x="0" y="0"/>
            <a:chExt cx="1936" cy="2800"/>
          </a:xfrm>
        </p:grpSpPr>
        <p:pic>
          <p:nvPicPr>
            <p:cNvPr id="573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 y="104"/>
              <a:ext cx="1728"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360"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36" cy="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7348" name="Group 9"/>
          <p:cNvGrpSpPr>
            <a:grpSpLocks/>
          </p:cNvGrpSpPr>
          <p:nvPr/>
        </p:nvGrpSpPr>
        <p:grpSpPr bwMode="auto">
          <a:xfrm>
            <a:off x="5826125" y="2590800"/>
            <a:ext cx="2882900" cy="4864100"/>
            <a:chOff x="0" y="0"/>
            <a:chExt cx="1816" cy="3064"/>
          </a:xfrm>
        </p:grpSpPr>
        <p:pic>
          <p:nvPicPr>
            <p:cNvPr id="5735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 y="104"/>
              <a:ext cx="1610" cy="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358"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16" cy="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7349" name="Group 12"/>
          <p:cNvGrpSpPr>
            <a:grpSpLocks/>
          </p:cNvGrpSpPr>
          <p:nvPr/>
        </p:nvGrpSpPr>
        <p:grpSpPr bwMode="auto">
          <a:xfrm>
            <a:off x="9190038" y="5175250"/>
            <a:ext cx="3136900" cy="4076700"/>
            <a:chOff x="0" y="0"/>
            <a:chExt cx="1976" cy="2568"/>
          </a:xfrm>
        </p:grpSpPr>
        <p:pic>
          <p:nvPicPr>
            <p:cNvPr id="5735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 y="104"/>
              <a:ext cx="1770" cy="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356" name="Picture 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976"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57350" name="Group 15"/>
          <p:cNvGrpSpPr>
            <a:grpSpLocks/>
          </p:cNvGrpSpPr>
          <p:nvPr/>
        </p:nvGrpSpPr>
        <p:grpSpPr bwMode="auto">
          <a:xfrm>
            <a:off x="596900" y="901700"/>
            <a:ext cx="4953000" cy="3797300"/>
            <a:chOff x="0" y="0"/>
            <a:chExt cx="3120" cy="2392"/>
          </a:xfrm>
        </p:grpSpPr>
        <p:pic>
          <p:nvPicPr>
            <p:cNvPr id="5735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 y="104"/>
              <a:ext cx="2912" cy="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354" name="Picture 1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3120" cy="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7351" name="Rectangle 16"/>
          <p:cNvSpPr>
            <a:spLocks/>
          </p:cNvSpPr>
          <p:nvPr/>
        </p:nvSpPr>
        <p:spPr bwMode="auto">
          <a:xfrm>
            <a:off x="4787900" y="292100"/>
            <a:ext cx="4978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rgbClr val="FEFDD5"/>
                </a:solidFill>
                <a:latin typeface="Copperplate" charset="0"/>
                <a:ea typeface="ＭＳ Ｐゴシック" charset="0"/>
                <a:sym typeface="Copperplate" charset="0"/>
              </a:rPr>
              <a:t>Here are some examples</a:t>
            </a:r>
          </a:p>
        </p:txBody>
      </p:sp>
      <p:sp>
        <p:nvSpPr>
          <p:cNvPr id="57352" name="Rectangle 17"/>
          <p:cNvSpPr>
            <a:spLocks/>
          </p:cNvSpPr>
          <p:nvPr/>
        </p:nvSpPr>
        <p:spPr bwMode="auto">
          <a:xfrm>
            <a:off x="241300" y="4635500"/>
            <a:ext cx="51689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000" dirty="0">
                <a:solidFill>
                  <a:srgbClr val="E5D7B5"/>
                </a:solidFill>
                <a:latin typeface="Copperplate" charset="0"/>
                <a:ea typeface="ＭＳ Ｐゴシック" charset="0"/>
                <a:sym typeface="Copperplate" charset="0"/>
              </a:rPr>
              <a:t>of National Register of Historic </a:t>
            </a:r>
            <a:r>
              <a:rPr lang="en-US" sz="3000" dirty="0">
                <a:solidFill>
                  <a:srgbClr val="E5DC8E"/>
                </a:solidFill>
                <a:latin typeface="Copperplate" charset="0"/>
                <a:ea typeface="ＭＳ Ｐゴシック" charset="0"/>
                <a:sym typeface="Copperplate" charset="0"/>
              </a:rPr>
              <a:t>Buildings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58370" name="Rectangle 1"/>
          <p:cNvSpPr>
            <a:spLocks/>
          </p:cNvSpPr>
          <p:nvPr/>
        </p:nvSpPr>
        <p:spPr bwMode="auto">
          <a:xfrm>
            <a:off x="1588" y="374650"/>
            <a:ext cx="12992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rgbClr val="FEFDD5"/>
                </a:solidFill>
                <a:latin typeface="Copperplate" charset="0"/>
                <a:ea typeface="ＭＳ Ｐゴシック" charset="0"/>
                <a:sym typeface="Copperplate" charset="0"/>
              </a:rPr>
              <a:t>You will end your tour here.</a:t>
            </a:r>
          </a:p>
          <a:p>
            <a:r>
              <a:rPr lang="en-US">
                <a:solidFill>
                  <a:srgbClr val="FEFDD5"/>
                </a:solidFill>
                <a:latin typeface="Copperplate" charset="0"/>
                <a:ea typeface="ＭＳ Ｐゴシック" charset="0"/>
                <a:sym typeface="Copperplate" charset="0"/>
              </a:rPr>
              <a:t>at the Multnomah Library, it is also</a:t>
            </a:r>
          </a:p>
          <a:p>
            <a:r>
              <a:rPr lang="en-US">
                <a:solidFill>
                  <a:srgbClr val="FEFDD5"/>
                </a:solidFill>
                <a:latin typeface="Copperplate" charset="0"/>
                <a:ea typeface="ＭＳ Ｐゴシック" charset="0"/>
                <a:sym typeface="Copperplate" charset="0"/>
              </a:rPr>
              <a:t>on the  National Register of Historic  buildings. </a:t>
            </a:r>
          </a:p>
          <a:p>
            <a:r>
              <a:rPr lang="en-US">
                <a:solidFill>
                  <a:srgbClr val="FEFDD5"/>
                </a:solidFill>
                <a:latin typeface="Copperplate" charset="0"/>
                <a:ea typeface="ＭＳ Ｐゴシック" charset="0"/>
                <a:sym typeface="Copperplate" charset="0"/>
              </a:rPr>
              <a:t>by A. E. Doyle</a:t>
            </a:r>
          </a:p>
          <a:p>
            <a:r>
              <a:rPr lang="en-US">
                <a:solidFill>
                  <a:srgbClr val="FEFDD5"/>
                </a:solidFill>
                <a:latin typeface="Copperplate" charset="0"/>
                <a:ea typeface="ＭＳ Ｐゴシック" charset="0"/>
                <a:sym typeface="Copperplate" charset="0"/>
              </a:rPr>
              <a:t>1913</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00" y="2971800"/>
            <a:ext cx="4960938" cy="37211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6846888"/>
            <a:ext cx="3365500" cy="25415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300" y="2138363"/>
            <a:ext cx="2298700" cy="34337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100" y="5934075"/>
            <a:ext cx="2209800" cy="33004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 y="2122488"/>
            <a:ext cx="2755900" cy="44831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76" name="Rectangle 7"/>
          <p:cNvSpPr>
            <a:spLocks/>
          </p:cNvSpPr>
          <p:nvPr/>
        </p:nvSpPr>
        <p:spPr bwMode="auto">
          <a:xfrm>
            <a:off x="6472238" y="7143750"/>
            <a:ext cx="2463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EFDD5"/>
                </a:solidFill>
                <a:latin typeface="Copperplate" charset="0"/>
                <a:ea typeface="ＭＳ Ｐゴシック" charset="0"/>
                <a:sym typeface="Copperplate" charset="0"/>
              </a:rPr>
              <a:t>It is a</a:t>
            </a:r>
          </a:p>
          <a:p>
            <a:r>
              <a:rPr lang="en-US">
                <a:solidFill>
                  <a:srgbClr val="FEFDD5"/>
                </a:solidFill>
                <a:latin typeface="Copperplate" charset="0"/>
                <a:ea typeface="ＭＳ Ｐゴシック" charset="0"/>
                <a:sym typeface="Copperplate" charset="0"/>
              </a:rPr>
              <a:t>Portland</a:t>
            </a:r>
          </a:p>
          <a:p>
            <a:r>
              <a:rPr lang="en-US">
                <a:solidFill>
                  <a:srgbClr val="FEFDD5"/>
                </a:solidFill>
                <a:latin typeface="Copperplate" charset="0"/>
                <a:ea typeface="ＭＳ Ｐゴシック" charset="0"/>
                <a:sym typeface="Copperplate" charset="0"/>
              </a:rPr>
              <a:t>landmark.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p:cNvSpPr>
          <p:nvPr/>
        </p:nvSpPr>
        <p:spPr bwMode="auto">
          <a:xfrm>
            <a:off x="1563688" y="133350"/>
            <a:ext cx="9880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endParaRPr lang="en-US" sz="4200" dirty="0" smtClean="0">
              <a:solidFill>
                <a:srgbClr val="E1DCB8"/>
              </a:solidFill>
              <a:latin typeface="Copperplate" charset="0"/>
              <a:ea typeface="ＭＳ Ｐゴシック" charset="0"/>
              <a:sym typeface="Copperplate" charset="0"/>
            </a:endParaRPr>
          </a:p>
          <a:p>
            <a:r>
              <a:rPr lang="en-US" sz="4200" dirty="0" smtClean="0">
                <a:solidFill>
                  <a:srgbClr val="E1DCB8"/>
                </a:solidFill>
                <a:latin typeface="Copperplate" charset="0"/>
                <a:ea typeface="ＭＳ Ｐゴシック" charset="0"/>
                <a:sym typeface="Copperplate" charset="0"/>
              </a:rPr>
              <a:t>Plan </a:t>
            </a:r>
            <a:r>
              <a:rPr lang="en-US" sz="4200" dirty="0">
                <a:solidFill>
                  <a:srgbClr val="E1DCB8"/>
                </a:solidFill>
                <a:latin typeface="Copperplate" charset="0"/>
                <a:ea typeface="ＭＳ Ｐゴシック" charset="0"/>
                <a:sym typeface="Copperplate" charset="0"/>
              </a:rPr>
              <a:t>to be a good citizen on your Building a City tour.</a:t>
            </a:r>
          </a:p>
          <a:p>
            <a:endParaRPr lang="en-US" sz="4200" dirty="0">
              <a:solidFill>
                <a:srgbClr val="E1DCB8"/>
              </a:solidFill>
              <a:latin typeface="Copperplate" charset="0"/>
              <a:ea typeface="ＭＳ Ｐゴシック" charset="0"/>
              <a:sym typeface="Copperplate" charset="0"/>
            </a:endParaRPr>
          </a:p>
          <a:p>
            <a:r>
              <a:rPr lang="en-US" sz="4200" dirty="0">
                <a:solidFill>
                  <a:srgbClr val="E1DCB8"/>
                </a:solidFill>
                <a:latin typeface="Copperplate" charset="0"/>
                <a:ea typeface="ＭＳ Ｐゴシック" charset="0"/>
                <a:sym typeface="Copperplate" charset="0"/>
              </a:rPr>
              <a:t>Hotels and offices are very generous and allow us to see their properties.  Please be very quiet when entering businesses.</a:t>
            </a:r>
          </a:p>
          <a:p>
            <a:endParaRPr lang="en-US" sz="4200" dirty="0">
              <a:solidFill>
                <a:srgbClr val="E1DCB8"/>
              </a:solidFill>
              <a:latin typeface="Copperplate" charset="0"/>
              <a:ea typeface="ＭＳ Ｐゴシック" charset="0"/>
              <a:sym typeface="Copperplate" charset="0"/>
            </a:endParaRP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4572000"/>
            <a:ext cx="41433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9395" name="Rectangle 3"/>
          <p:cNvSpPr>
            <a:spLocks/>
          </p:cNvSpPr>
          <p:nvPr/>
        </p:nvSpPr>
        <p:spPr bwMode="auto">
          <a:xfrm>
            <a:off x="4630738" y="5181600"/>
            <a:ext cx="79073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4200">
                <a:solidFill>
                  <a:srgbClr val="E1DCB8"/>
                </a:solidFill>
                <a:latin typeface="Copperplate" charset="0"/>
                <a:ea typeface="ＭＳ Ｐゴシック" charset="0"/>
                <a:sym typeface="Copperplate" charset="0"/>
              </a:rPr>
              <a:t>Enjoy the riches of the city.</a:t>
            </a:r>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6918325"/>
            <a:ext cx="7912100" cy="7286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7" name="Rectangle 5"/>
          <p:cNvSpPr>
            <a:spLocks/>
          </p:cNvSpPr>
          <p:nvPr/>
        </p:nvSpPr>
        <p:spPr bwMode="auto">
          <a:xfrm>
            <a:off x="5029200" y="8235950"/>
            <a:ext cx="711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dirty="0">
                <a:solidFill>
                  <a:srgbClr val="FEFDD5"/>
                </a:solidFill>
                <a:latin typeface="Copperplate" charset="0"/>
                <a:ea typeface="ＭＳ Ｐゴシック" charset="0"/>
                <a:sym typeface="Copperplate" charset="0"/>
              </a:rPr>
              <a:t>How can you be a good citizen </a:t>
            </a:r>
          </a:p>
          <a:p>
            <a:r>
              <a:rPr lang="en-US" dirty="0">
                <a:solidFill>
                  <a:srgbClr val="FEFDD5"/>
                </a:solidFill>
                <a:latin typeface="Copperplate" charset="0"/>
                <a:ea typeface="ＭＳ Ｐゴシック" charset="0"/>
                <a:sym typeface="Copperplate" charset="0"/>
              </a:rPr>
              <a:t>of the town </a:t>
            </a:r>
            <a:r>
              <a:rPr lang="en-US" dirty="0" smtClean="0">
                <a:solidFill>
                  <a:srgbClr val="FEFDD5"/>
                </a:solidFill>
                <a:latin typeface="Copperplate" charset="0"/>
                <a:ea typeface="ＭＳ Ｐゴシック" charset="0"/>
                <a:sym typeface="Copperplate" charset="0"/>
              </a:rPr>
              <a:t>where you live?</a:t>
            </a:r>
            <a:endParaRPr lang="en-US" dirty="0">
              <a:solidFill>
                <a:srgbClr val="FEFDD5"/>
              </a:solidFill>
              <a:latin typeface="Copperplate" charset="0"/>
              <a:ea typeface="ＭＳ Ｐゴシック" charset="0"/>
              <a:sym typeface="Copperplat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34818" name="Rectangle 1"/>
          <p:cNvSpPr>
            <a:spLocks/>
          </p:cNvSpPr>
          <p:nvPr/>
        </p:nvSpPr>
        <p:spPr bwMode="auto">
          <a:xfrm>
            <a:off x="1819275" y="1066800"/>
            <a:ext cx="9359900" cy="760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buClr>
                <a:srgbClr val="FEFDD5"/>
              </a:buClr>
              <a:buSzPct val="125000"/>
              <a:buFont typeface="Hoefler Text" charset="0"/>
              <a:buChar char="•"/>
            </a:pPr>
            <a:r>
              <a:rPr lang="en-US">
                <a:solidFill>
                  <a:srgbClr val="FEFDD5"/>
                </a:solidFill>
                <a:latin typeface="Copperplate" charset="0"/>
                <a:ea typeface="ＭＳ Ｐゴシック" charset="0"/>
                <a:sym typeface="Copperplate" charset="0"/>
              </a:rPr>
              <a:t> Your tour guides are delighted you have chosen to take this tour.</a:t>
            </a:r>
          </a:p>
          <a:p>
            <a:pPr algn="l"/>
            <a:endParaRPr lang="en-US">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endParaRPr lang="en-US">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r>
              <a:rPr lang="en-US">
                <a:solidFill>
                  <a:srgbClr val="FEFDD5"/>
                </a:solidFill>
                <a:latin typeface="Copperplate" charset="0"/>
                <a:ea typeface="ＭＳ Ｐゴシック" charset="0"/>
                <a:sym typeface="Copperplate" charset="0"/>
              </a:rPr>
              <a:t> We want you to have the best field trip of the year.</a:t>
            </a:r>
          </a:p>
          <a:p>
            <a:pPr algn="l">
              <a:buClr>
                <a:srgbClr val="FEFDD5"/>
              </a:buClr>
              <a:buSzPct val="125000"/>
              <a:buFont typeface="Hoefler Text" charset="0"/>
              <a:buChar char="•"/>
            </a:pPr>
            <a:endParaRPr lang="en-US">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endParaRPr lang="en-US">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r>
              <a:rPr lang="en-US">
                <a:solidFill>
                  <a:srgbClr val="FEFDD5"/>
                </a:solidFill>
                <a:latin typeface="Copperplate" charset="0"/>
                <a:ea typeface="ＭＳ Ｐゴシック" charset="0"/>
                <a:sym typeface="Copperplate" charset="0"/>
              </a:rPr>
              <a:t> We will try to make it as fun and as informative as possible.</a:t>
            </a:r>
          </a:p>
          <a:p>
            <a:pPr algn="l"/>
            <a:endParaRPr lang="en-US">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endParaRPr lang="en-US">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r>
              <a:rPr lang="en-US">
                <a:solidFill>
                  <a:srgbClr val="FEFDD5"/>
                </a:solidFill>
                <a:latin typeface="Copperplate" charset="0"/>
                <a:ea typeface="ＭＳ Ｐゴシック" charset="0"/>
                <a:sym typeface="Copperplate" charset="0"/>
              </a:rPr>
              <a:t> You will learn many facts and hear interesting stories during your trip.</a:t>
            </a:r>
          </a:p>
          <a:p>
            <a:pPr algn="l"/>
            <a:endParaRPr lang="en-US">
              <a:solidFill>
                <a:srgbClr val="FEFDD5"/>
              </a:solidFill>
              <a:latin typeface="Copperplate" charset="0"/>
              <a:ea typeface="ＭＳ Ｐゴシック" charset="0"/>
              <a:sym typeface="Copperplate" charset="0"/>
            </a:endParaRPr>
          </a:p>
          <a:p>
            <a:pPr algn="l"/>
            <a:endParaRPr lang="en-US">
              <a:solidFill>
                <a:srgbClr val="FEFDD5"/>
              </a:solidFill>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35842" name="Rectangle 1"/>
          <p:cNvSpPr>
            <a:spLocks/>
          </p:cNvSpPr>
          <p:nvPr/>
        </p:nvSpPr>
        <p:spPr bwMode="auto">
          <a:xfrm>
            <a:off x="927100" y="1327150"/>
            <a:ext cx="110236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buClr>
                <a:srgbClr val="FEFDD5"/>
              </a:buClr>
              <a:buSzPct val="125000"/>
              <a:buFont typeface="Hoefler Text" charset="0"/>
              <a:buChar char="•"/>
            </a:pPr>
            <a:r>
              <a:rPr lang="en-US" sz="4800">
                <a:solidFill>
                  <a:srgbClr val="FEFDD5"/>
                </a:solidFill>
                <a:latin typeface="Copperplate" charset="0"/>
                <a:ea typeface="ＭＳ Ｐゴシック" charset="0"/>
                <a:sym typeface="Copperplate" charset="0"/>
              </a:rPr>
              <a:t> This slide show will introduce you to many of the sites you will see.</a:t>
            </a:r>
          </a:p>
          <a:p>
            <a:pPr algn="l"/>
            <a:endParaRPr lang="en-US" sz="4800">
              <a:solidFill>
                <a:srgbClr val="FEFDD5"/>
              </a:solidFill>
              <a:latin typeface="Copperplate" charset="0"/>
              <a:ea typeface="ＭＳ Ｐゴシック" charset="0"/>
              <a:sym typeface="Copperplate" charset="0"/>
            </a:endParaRPr>
          </a:p>
          <a:p>
            <a:pPr algn="l"/>
            <a:endParaRPr lang="en-US" sz="4800">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endParaRPr lang="en-US" sz="4800">
              <a:solidFill>
                <a:srgbClr val="FEFDD5"/>
              </a:solidFill>
              <a:latin typeface="Copperplate" charset="0"/>
              <a:ea typeface="ＭＳ Ｐゴシック" charset="0"/>
              <a:sym typeface="Copperplate" charset="0"/>
            </a:endParaRPr>
          </a:p>
          <a:p>
            <a:pPr algn="l">
              <a:buClr>
                <a:srgbClr val="FEFDD5"/>
              </a:buClr>
              <a:buSzPct val="125000"/>
              <a:buFont typeface="Hoefler Text" charset="0"/>
              <a:buChar char="•"/>
            </a:pPr>
            <a:r>
              <a:rPr lang="en-US" sz="4800">
                <a:solidFill>
                  <a:srgbClr val="FEFDD5"/>
                </a:solidFill>
                <a:latin typeface="Copperplate" charset="0"/>
                <a:ea typeface="ＭＳ Ｐゴシック" charset="0"/>
                <a:sym typeface="Copperplate" charset="0"/>
              </a:rPr>
              <a:t> Each guide may take you to different places and when you get back to class you can share your experiences with your classmates.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787400" y="1193800"/>
            <a:ext cx="11430000" cy="6870700"/>
          </a:xfrm>
        </p:spPr>
        <p:txBody>
          <a:bodyPr/>
          <a:lstStyle/>
          <a:p>
            <a:pPr eaLnBrk="1" hangingPunct="1">
              <a:defRPr/>
            </a:pPr>
            <a:r>
              <a:rPr lang="en-US" sz="4800" smtClean="0">
                <a:solidFill>
                  <a:srgbClr val="FEFDD5"/>
                </a:solidFill>
                <a:latin typeface="Copperplate" charset="0"/>
                <a:cs typeface="Copperplate" charset="0"/>
                <a:sym typeface="Copperplate" charset="0"/>
              </a:rPr>
              <a:t>You will learn</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 what Portland was like over</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 </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100 years ago and see how the</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 town has been built into the</a:t>
            </a: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sym typeface="Copperplate" charset="0"/>
              </a:rPr>
              <a:t/>
            </a:r>
            <a:br>
              <a:rPr lang="en-US" sz="4800" smtClean="0">
                <a:solidFill>
                  <a:srgbClr val="FEFDD5"/>
                </a:solidFill>
                <a:latin typeface="Copperplate" charset="0"/>
                <a:sym typeface="Copperplate" charset="0"/>
              </a:rPr>
            </a:br>
            <a:r>
              <a:rPr lang="en-US" sz="4800" smtClean="0">
                <a:solidFill>
                  <a:srgbClr val="FEFDD5"/>
                </a:solidFill>
                <a:latin typeface="Copperplate" charset="0"/>
                <a:cs typeface="Copperplate" charset="0"/>
                <a:sym typeface="Copperplate" charset="0"/>
              </a:rPr>
              <a:t> beautiful city it is today.</a:t>
            </a:r>
            <a:endParaRPr lang="en-US" sz="4800" smtClean="0">
              <a:solidFill>
                <a:srgbClr val="FEFDD5"/>
              </a:solidFill>
              <a:latin typeface="Copperplate" charset="0"/>
              <a:sym typeface="Copperplat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863600"/>
            <a:ext cx="10277475" cy="75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38914" name="Rectangle 1"/>
          <p:cNvSpPr>
            <a:spLocks/>
          </p:cNvSpPr>
          <p:nvPr/>
        </p:nvSpPr>
        <p:spPr bwMode="auto">
          <a:xfrm>
            <a:off x="889000" y="1644650"/>
            <a:ext cx="11226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800">
                <a:solidFill>
                  <a:srgbClr val="FEFDD5"/>
                </a:solidFill>
                <a:latin typeface="Copperplate" charset="0"/>
                <a:ea typeface="ＭＳ Ｐゴシック" charset="0"/>
                <a:sym typeface="Copperplate" charset="0"/>
              </a:rPr>
              <a:t>Lewis and Clark arrived in 1805.</a:t>
            </a:r>
          </a:p>
          <a:p>
            <a:endParaRPr lang="en-US" sz="4800">
              <a:solidFill>
                <a:srgbClr val="FEFDD5"/>
              </a:solidFill>
              <a:latin typeface="Copperplate" charset="0"/>
              <a:ea typeface="ＭＳ Ｐゴシック" charset="0"/>
              <a:sym typeface="Copperplate" charset="0"/>
            </a:endParaRPr>
          </a:p>
          <a:p>
            <a:r>
              <a:rPr lang="en-US" sz="4800">
                <a:solidFill>
                  <a:srgbClr val="FEFDD5"/>
                </a:solidFill>
                <a:latin typeface="Copperplate" charset="0"/>
                <a:ea typeface="ＭＳ Ｐゴシック" charset="0"/>
                <a:sym typeface="Copperplate" charset="0"/>
              </a:rPr>
              <a:t> Portland was explored by pioneers in the 1840</a:t>
            </a:r>
            <a:r>
              <a:rPr lang="ja-JP" altLang="en-US" sz="4800">
                <a:solidFill>
                  <a:srgbClr val="FEFDD5"/>
                </a:solidFill>
                <a:latin typeface="Arial" charset="0"/>
                <a:ea typeface="ＭＳ Ｐゴシック" charset="0"/>
                <a:sym typeface="Copperplate" charset="0"/>
              </a:rPr>
              <a:t>’</a:t>
            </a:r>
            <a:r>
              <a:rPr lang="en-US" altLang="ja-JP" sz="4800">
                <a:solidFill>
                  <a:srgbClr val="FEFDD5"/>
                </a:solidFill>
                <a:latin typeface="Copperplate" charset="0"/>
                <a:ea typeface="Copperplate" charset="0"/>
                <a:cs typeface="Copperplate" charset="0"/>
                <a:sym typeface="Copperplate" charset="0"/>
              </a:rPr>
              <a:t>s.</a:t>
            </a:r>
          </a:p>
          <a:p>
            <a:r>
              <a:rPr lang="en-US" sz="4800">
                <a:solidFill>
                  <a:srgbClr val="FEFDD5"/>
                </a:solidFill>
                <a:latin typeface="Copperplate" charset="0"/>
                <a:ea typeface="Copperplate" charset="0"/>
                <a:cs typeface="Copperplate" charset="0"/>
                <a:sym typeface="Copperplate" charset="0"/>
              </a:rPr>
              <a:t>  </a:t>
            </a:r>
          </a:p>
          <a:p>
            <a:r>
              <a:rPr lang="en-US" sz="4800">
                <a:solidFill>
                  <a:srgbClr val="FEFDD5"/>
                </a:solidFill>
                <a:latin typeface="Copperplate" charset="0"/>
                <a:ea typeface="Copperplate" charset="0"/>
                <a:cs typeface="Copperplate" charset="0"/>
                <a:sym typeface="Copperplate" charset="0"/>
              </a:rPr>
              <a:t>Portland grew by leaps and bounds in the early 1900</a:t>
            </a:r>
            <a:r>
              <a:rPr lang="ja-JP" altLang="en-US" sz="4800">
                <a:solidFill>
                  <a:srgbClr val="FEFDD5"/>
                </a:solidFill>
                <a:latin typeface="Arial" charset="0"/>
                <a:ea typeface="ＭＳ Ｐゴシック" charset="0"/>
                <a:sym typeface="Copperplate" charset="0"/>
              </a:rPr>
              <a:t>’</a:t>
            </a:r>
            <a:r>
              <a:rPr lang="en-US" altLang="ja-JP" sz="4800">
                <a:solidFill>
                  <a:srgbClr val="FEFDD5"/>
                </a:solidFill>
                <a:latin typeface="Copperplate" charset="0"/>
                <a:ea typeface="Copperplate" charset="0"/>
                <a:cs typeface="Copperplate" charset="0"/>
                <a:sym typeface="Copperplate" charset="0"/>
              </a:rPr>
              <a:t>s. </a:t>
            </a:r>
          </a:p>
          <a:p>
            <a:r>
              <a:rPr lang="en-US" sz="4800">
                <a:solidFill>
                  <a:srgbClr val="FEFDD5"/>
                </a:solidFill>
                <a:latin typeface="Copperplate" charset="0"/>
                <a:ea typeface="Copperplate" charset="0"/>
                <a:cs typeface="Copperplate" charset="0"/>
                <a:sym typeface="Copperplate" charset="0"/>
              </a:rPr>
              <a:t> </a:t>
            </a:r>
          </a:p>
          <a:p>
            <a:r>
              <a:rPr lang="en-US" sz="4800">
                <a:solidFill>
                  <a:srgbClr val="FEFDD5"/>
                </a:solidFill>
                <a:latin typeface="Copperplate" charset="0"/>
                <a:ea typeface="Copperplate" charset="0"/>
                <a:cs typeface="Copperplate" charset="0"/>
                <a:sym typeface="Copperplate" charset="0"/>
              </a:rPr>
              <a:t>You will see how we have progressed into the 2000</a:t>
            </a:r>
            <a:r>
              <a:rPr lang="ja-JP" altLang="en-US" sz="4800">
                <a:solidFill>
                  <a:srgbClr val="FEFDD5"/>
                </a:solidFill>
                <a:latin typeface="Arial" charset="0"/>
                <a:ea typeface="ＭＳ Ｐゴシック" charset="0"/>
                <a:sym typeface="Copperplate" charset="0"/>
              </a:rPr>
              <a:t>’</a:t>
            </a:r>
            <a:r>
              <a:rPr lang="en-US" altLang="ja-JP" sz="4800">
                <a:solidFill>
                  <a:srgbClr val="FEFDD5"/>
                </a:solidFill>
                <a:latin typeface="Copperplate" charset="0"/>
                <a:ea typeface="Copperplate" charset="0"/>
                <a:cs typeface="Copperplate" charset="0"/>
                <a:sym typeface="Copperplate" charset="0"/>
              </a:rPr>
              <a:t>s.</a:t>
            </a:r>
            <a:endParaRPr lang="en-US" sz="4800">
              <a:solidFill>
                <a:srgbClr val="FEFDD5"/>
              </a:solidFill>
              <a:latin typeface="Copperplate" charset="0"/>
              <a:ea typeface="Copperplate" charset="0"/>
              <a:cs typeface="Copperplate" charset="0"/>
              <a:sym typeface="Copperplat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sp>
        <p:nvSpPr>
          <p:cNvPr id="39938" name="Rectangle 1"/>
          <p:cNvSpPr>
            <a:spLocks/>
          </p:cNvSpPr>
          <p:nvPr/>
        </p:nvSpPr>
        <p:spPr bwMode="auto">
          <a:xfrm>
            <a:off x="2249488" y="3086100"/>
            <a:ext cx="85090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800">
                <a:solidFill>
                  <a:srgbClr val="FEFDD5"/>
                </a:solidFill>
                <a:latin typeface="Copperplate" charset="0"/>
                <a:ea typeface="ＭＳ Ｐゴシック" charset="0"/>
                <a:sym typeface="Copperplate" charset="0"/>
              </a:rPr>
              <a:t>There are many people who helped Portland become famous.</a:t>
            </a:r>
          </a:p>
          <a:p>
            <a:endParaRPr lang="en-US" sz="4800">
              <a:solidFill>
                <a:srgbClr val="FEFDD5"/>
              </a:solidFill>
              <a:latin typeface="Copperplate" charset="0"/>
              <a:ea typeface="ＭＳ Ｐゴシック" charset="0"/>
              <a:sym typeface="Copperplate" charset="0"/>
            </a:endParaRPr>
          </a:p>
          <a:p>
            <a:r>
              <a:rPr lang="en-US" sz="4800">
                <a:solidFill>
                  <a:srgbClr val="FEFDD5"/>
                </a:solidFill>
                <a:latin typeface="Copperplate" charset="0"/>
                <a:ea typeface="ＭＳ Ｐゴシック" charset="0"/>
                <a:sym typeface="Copperplate" charset="0"/>
              </a:rPr>
              <a:t>Here are some of them. . .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5569"/>
        </a:solidFill>
        <a:effectLst/>
      </p:bgPr>
    </p:bg>
    <p:spTree>
      <p:nvGrpSpPr>
        <p:cNvPr id="1" name=""/>
        <p:cNvGrpSpPr/>
        <p:nvPr/>
      </p:nvGrpSpPr>
      <p:grpSpPr>
        <a:xfrm>
          <a:off x="0" y="0"/>
          <a:ext cx="0" cy="0"/>
          <a:chOff x="0" y="0"/>
          <a:chExt cx="0" cy="0"/>
        </a:xfrm>
      </p:grpSpPr>
      <p:grpSp>
        <p:nvGrpSpPr>
          <p:cNvPr id="40962" name="Group 3"/>
          <p:cNvGrpSpPr>
            <a:grpSpLocks/>
          </p:cNvGrpSpPr>
          <p:nvPr/>
        </p:nvGrpSpPr>
        <p:grpSpPr bwMode="auto">
          <a:xfrm>
            <a:off x="5638800" y="63500"/>
            <a:ext cx="6642100" cy="4851400"/>
            <a:chOff x="0" y="0"/>
            <a:chExt cx="4184" cy="3056"/>
          </a:xfrm>
        </p:grpSpPr>
        <p:pic>
          <p:nvPicPr>
            <p:cNvPr id="4096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3832" cy="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84" cy="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63" name="Rectangle 4"/>
          <p:cNvSpPr>
            <a:spLocks/>
          </p:cNvSpPr>
          <p:nvPr/>
        </p:nvSpPr>
        <p:spPr bwMode="auto">
          <a:xfrm>
            <a:off x="863600" y="4413250"/>
            <a:ext cx="108839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1300"/>
              </a:spcBef>
            </a:pPr>
            <a:endParaRPr lang="en-US" sz="1800">
              <a:solidFill>
                <a:srgbClr val="FEFDD5"/>
              </a:solidFill>
              <a:latin typeface="Arial" charset="0"/>
              <a:ea typeface="ＭＳ Ｐゴシック" charset="0"/>
              <a:sym typeface="Arial" charset="0"/>
            </a:endParaRPr>
          </a:p>
          <a:p>
            <a:pPr algn="l">
              <a:spcBef>
                <a:spcPts val="1300"/>
              </a:spcBef>
            </a:pPr>
            <a:endParaRPr lang="en-US" sz="1800">
              <a:solidFill>
                <a:srgbClr val="FEFDD5"/>
              </a:solidFill>
              <a:latin typeface="Arial" charset="0"/>
              <a:ea typeface="ＭＳ Ｐゴシック" charset="0"/>
              <a:sym typeface="Arial" charset="0"/>
            </a:endParaRPr>
          </a:p>
          <a:p>
            <a:pPr algn="l">
              <a:spcBef>
                <a:spcPts val="1300"/>
              </a:spcBef>
            </a:pPr>
            <a:r>
              <a:rPr lang="en-US" sz="1800">
                <a:solidFill>
                  <a:srgbClr val="FEFDD5"/>
                </a:solidFill>
                <a:latin typeface="Arial" charset="0"/>
                <a:ea typeface="ＭＳ Ｐゴシック" charset="0"/>
                <a:sym typeface="Arial" charset="0"/>
              </a:rPr>
              <a:t>T</a:t>
            </a:r>
            <a:r>
              <a:rPr lang="en-US" sz="1800">
                <a:solidFill>
                  <a:srgbClr val="FEFDD5"/>
                </a:solidFill>
                <a:latin typeface="Arial Bold" charset="0"/>
                <a:ea typeface="ＭＳ Ｐゴシック" charset="0"/>
                <a:sym typeface="Arial Bold" charset="0"/>
              </a:rPr>
              <a:t>his cabin was named for William Overton</a:t>
            </a:r>
            <a:r>
              <a:rPr lang="en-US" sz="1800">
                <a:solidFill>
                  <a:srgbClr val="FEFDD5"/>
                </a:solidFill>
                <a:latin typeface="Arial" charset="0"/>
                <a:ea typeface="ＭＳ Ｐゴシック" charset="0"/>
                <a:sym typeface="Arial" charset="0"/>
              </a:rPr>
              <a:t>.  In late 1843, Native American guides took Overton and his companion, Asa Lovejoy, to </a:t>
            </a:r>
            <a:r>
              <a:rPr lang="ja-JP" altLang="en-US" sz="1800">
                <a:solidFill>
                  <a:srgbClr val="FEFDD5"/>
                </a:solidFill>
                <a:latin typeface="Arial" charset="0"/>
                <a:ea typeface="ＭＳ Ｐゴシック" charset="0"/>
                <a:sym typeface="Arial" charset="0"/>
              </a:rPr>
              <a:t>“</a:t>
            </a:r>
            <a:r>
              <a:rPr lang="en-US" altLang="ja-JP" sz="1800">
                <a:solidFill>
                  <a:srgbClr val="FEFDD5"/>
                </a:solidFill>
                <a:latin typeface="Arial" charset="0"/>
                <a:ea typeface="Arial" charset="0"/>
                <a:cs typeface="Arial" charset="0"/>
                <a:sym typeface="Arial" charset="0"/>
              </a:rPr>
              <a:t>the clearing,</a:t>
            </a:r>
            <a:r>
              <a:rPr lang="ja-JP" altLang="en-US" sz="1800">
                <a:solidFill>
                  <a:srgbClr val="FEFDD5"/>
                </a:solidFill>
                <a:latin typeface="Arial" charset="0"/>
                <a:ea typeface="ＭＳ Ｐゴシック" charset="0"/>
                <a:sym typeface="Arial" charset="0"/>
              </a:rPr>
              <a:t>”</a:t>
            </a:r>
            <a:r>
              <a:rPr lang="en-US" altLang="ja-JP" sz="1800">
                <a:solidFill>
                  <a:srgbClr val="FEFDD5"/>
                </a:solidFill>
                <a:latin typeface="Arial" charset="0"/>
                <a:ea typeface="Arial" charset="0"/>
                <a:cs typeface="Arial" charset="0"/>
                <a:sym typeface="Arial" charset="0"/>
              </a:rPr>
              <a:t> where the guides stopped the canoe for a noonday break.  Overton suggested that the clearing, in-between Fort Vancouver and Oregon City might make a good settlement.  </a:t>
            </a:r>
            <a:r>
              <a:rPr lang="en-US" altLang="ja-JP" sz="1800">
                <a:solidFill>
                  <a:srgbClr val="FEFDD5"/>
                </a:solidFill>
                <a:latin typeface="Arial Bold" charset="0"/>
                <a:ea typeface="Arial Bold" charset="0"/>
                <a:cs typeface="Arial Bold" charset="0"/>
                <a:sym typeface="Arial Bold" charset="0"/>
              </a:rPr>
              <a:t>Lovejoy,</a:t>
            </a:r>
            <a:r>
              <a:rPr lang="en-US" altLang="ja-JP" sz="1800">
                <a:solidFill>
                  <a:srgbClr val="FEFDD5"/>
                </a:solidFill>
                <a:latin typeface="Arial" charset="0"/>
                <a:ea typeface="Arial" charset="0"/>
                <a:cs typeface="Arial" charset="0"/>
                <a:sym typeface="Arial" charset="0"/>
              </a:rPr>
              <a:t> a lawyer, agreed to pay the twenty-five cent fee to file a claim with the provisional government in exchange for half the 640 acres they believed would be available soon to each immigrant.</a:t>
            </a:r>
          </a:p>
          <a:p>
            <a:pPr algn="l">
              <a:spcBef>
                <a:spcPts val="1300"/>
              </a:spcBef>
            </a:pPr>
            <a:r>
              <a:rPr lang="en-US" sz="1800">
                <a:solidFill>
                  <a:srgbClr val="FEFDD5"/>
                </a:solidFill>
                <a:latin typeface="Arial" charset="0"/>
                <a:ea typeface="Arial" charset="0"/>
                <a:cs typeface="Arial" charset="0"/>
                <a:sym typeface="Arial" charset="0"/>
              </a:rPr>
              <a:t>Little is known of Overton, who was something of a drifter.  In the spring of 1844, he sold his 320 acres to Oregon City shopkeeper, </a:t>
            </a:r>
            <a:r>
              <a:rPr lang="en-US" sz="1800">
                <a:solidFill>
                  <a:srgbClr val="FEFDD5"/>
                </a:solidFill>
                <a:latin typeface="Arial Bold" charset="0"/>
                <a:ea typeface="Arial Bold" charset="0"/>
                <a:cs typeface="Arial Bold" charset="0"/>
                <a:sym typeface="Arial Bold" charset="0"/>
              </a:rPr>
              <a:t>Francis Pettygrove</a:t>
            </a:r>
            <a:r>
              <a:rPr lang="en-US" sz="1800">
                <a:solidFill>
                  <a:srgbClr val="FEFDD5"/>
                </a:solidFill>
                <a:latin typeface="Arial" charset="0"/>
                <a:ea typeface="Arial" charset="0"/>
                <a:cs typeface="Arial" charset="0"/>
                <a:sym typeface="Arial" charset="0"/>
              </a:rPr>
              <a:t>, for about fifty dollars, probably paid in provisions.  This was the first of several early transactions involving the townsite tract, some of which resulted in such confusion that disputed ownership issues had to be resolved in court.  Overton headed for the Southwest, while an employee of Pettygrove and Lovejoy built and lived in the cabin that bore Overton</a:t>
            </a:r>
            <a:r>
              <a:rPr lang="ja-JP" altLang="en-US" sz="1800">
                <a:solidFill>
                  <a:srgbClr val="FEFDD5"/>
                </a:solidFill>
                <a:latin typeface="Arial" charset="0"/>
                <a:ea typeface="ＭＳ Ｐゴシック" charset="0"/>
                <a:sym typeface="Arial" charset="0"/>
              </a:rPr>
              <a:t>’</a:t>
            </a:r>
            <a:r>
              <a:rPr lang="en-US" altLang="ja-JP" sz="1800">
                <a:solidFill>
                  <a:srgbClr val="FEFDD5"/>
                </a:solidFill>
                <a:latin typeface="Arial" charset="0"/>
                <a:ea typeface="Arial" charset="0"/>
                <a:cs typeface="Arial" charset="0"/>
                <a:sym typeface="Arial" charset="0"/>
              </a:rPr>
              <a:t>s name. </a:t>
            </a:r>
          </a:p>
          <a:p>
            <a:pPr algn="l">
              <a:spcBef>
                <a:spcPts val="1300"/>
              </a:spcBef>
            </a:pPr>
            <a:r>
              <a:rPr lang="en-US" sz="1800">
                <a:solidFill>
                  <a:srgbClr val="FEFDD5"/>
                </a:solidFill>
                <a:latin typeface="Arial" charset="0"/>
                <a:ea typeface="Arial" charset="0"/>
                <a:cs typeface="Arial" charset="0"/>
                <a:sym typeface="Arial" charset="0"/>
              </a:rPr>
              <a:t>Pettygrove and Lovejoy </a:t>
            </a:r>
            <a:r>
              <a:rPr lang="ja-JP" altLang="en-US" sz="1800">
                <a:solidFill>
                  <a:srgbClr val="FEFDD5"/>
                </a:solidFill>
                <a:latin typeface="Arial" charset="0"/>
                <a:ea typeface="ＭＳ Ｐゴシック" charset="0"/>
                <a:sym typeface="Arial" charset="0"/>
              </a:rPr>
              <a:t>“</a:t>
            </a:r>
            <a:r>
              <a:rPr lang="en-US" altLang="ja-JP" sz="1800">
                <a:solidFill>
                  <a:srgbClr val="FEFDD5"/>
                </a:solidFill>
                <a:latin typeface="Arial" charset="0"/>
                <a:ea typeface="Arial" charset="0"/>
                <a:cs typeface="Arial" charset="0"/>
                <a:sym typeface="Arial" charset="0"/>
              </a:rPr>
              <a:t>snapped a copper</a:t>
            </a:r>
            <a:r>
              <a:rPr lang="ja-JP" altLang="en-US" sz="1800">
                <a:solidFill>
                  <a:srgbClr val="FEFDD5"/>
                </a:solidFill>
                <a:latin typeface="Arial" charset="0"/>
                <a:ea typeface="ＭＳ Ｐゴシック" charset="0"/>
                <a:sym typeface="Arial" charset="0"/>
              </a:rPr>
              <a:t>”</a:t>
            </a:r>
            <a:r>
              <a:rPr lang="en-US" altLang="ja-JP" sz="1800">
                <a:solidFill>
                  <a:srgbClr val="FEFDD5"/>
                </a:solidFill>
                <a:latin typeface="Arial" charset="0"/>
                <a:ea typeface="Arial" charset="0"/>
                <a:cs typeface="Arial" charset="0"/>
                <a:sym typeface="Arial" charset="0"/>
              </a:rPr>
              <a:t> — </a:t>
            </a:r>
            <a:r>
              <a:rPr lang="en-US" altLang="ja-JP" sz="1800">
                <a:solidFill>
                  <a:srgbClr val="FEFDD5"/>
                </a:solidFill>
                <a:latin typeface="Arial Bold" charset="0"/>
                <a:ea typeface="Arial Bold" charset="0"/>
                <a:cs typeface="Arial Bold" charset="0"/>
                <a:sym typeface="Arial Bold" charset="0"/>
              </a:rPr>
              <a:t>flipped a coin</a:t>
            </a:r>
            <a:r>
              <a:rPr lang="en-US" altLang="ja-JP" sz="1800">
                <a:solidFill>
                  <a:srgbClr val="FEFDD5"/>
                </a:solidFill>
                <a:latin typeface="Arial" charset="0"/>
                <a:ea typeface="Arial" charset="0"/>
                <a:cs typeface="Arial" charset="0"/>
                <a:sym typeface="Arial" charset="0"/>
              </a:rPr>
              <a:t> — to decide the settlement</a:t>
            </a:r>
            <a:r>
              <a:rPr lang="ja-JP" altLang="en-US" sz="1800">
                <a:solidFill>
                  <a:srgbClr val="FEFDD5"/>
                </a:solidFill>
                <a:latin typeface="Arial" charset="0"/>
                <a:ea typeface="ＭＳ Ｐゴシック" charset="0"/>
                <a:sym typeface="Arial" charset="0"/>
              </a:rPr>
              <a:t>’</a:t>
            </a:r>
            <a:r>
              <a:rPr lang="en-US" altLang="ja-JP" sz="1800">
                <a:solidFill>
                  <a:srgbClr val="FEFDD5"/>
                </a:solidFill>
                <a:latin typeface="Arial" charset="0"/>
                <a:ea typeface="Arial" charset="0"/>
                <a:cs typeface="Arial" charset="0"/>
                <a:sym typeface="Arial" charset="0"/>
              </a:rPr>
              <a:t>s name.  Both men were from New England, and each favored the name of a town from his home state.  Pettygrove was from Maine and preferred Portland.  Lovejoy was from Massachusetts and favored the name Boston.</a:t>
            </a:r>
            <a:endParaRPr lang="en-US" sz="1800">
              <a:solidFill>
                <a:srgbClr val="FEFDD5"/>
              </a:solidFill>
              <a:latin typeface="Arial" charset="0"/>
              <a:ea typeface="Arial" charset="0"/>
              <a:cs typeface="Arial" charset="0"/>
              <a:sym typeface="Arial" charset="0"/>
            </a:endParaRPr>
          </a:p>
        </p:txBody>
      </p:sp>
      <p:sp>
        <p:nvSpPr>
          <p:cNvPr id="40964" name="Rectangle 5"/>
          <p:cNvSpPr>
            <a:spLocks/>
          </p:cNvSpPr>
          <p:nvPr/>
        </p:nvSpPr>
        <p:spPr bwMode="auto">
          <a:xfrm>
            <a:off x="7724775" y="1117600"/>
            <a:ext cx="3124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ea typeface="ＭＳ Ｐゴシック" charset="0"/>
              </a:rPr>
              <a:t>Text</a:t>
            </a:r>
          </a:p>
        </p:txBody>
      </p:sp>
      <p:pic>
        <p:nvPicPr>
          <p:cNvPr id="4096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109538"/>
            <a:ext cx="40005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6" name="Rectangle 7"/>
          <p:cNvSpPr>
            <a:spLocks/>
          </p:cNvSpPr>
          <p:nvPr/>
        </p:nvSpPr>
        <p:spPr bwMode="auto">
          <a:xfrm>
            <a:off x="1117600" y="4648200"/>
            <a:ext cx="3263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400">
                <a:solidFill>
                  <a:srgbClr val="FEFDD5"/>
                </a:solidFill>
                <a:latin typeface="Arial" charset="0"/>
                <a:ea typeface="ＭＳ Ｐゴシック" charset="0"/>
                <a:sym typeface="Arial" charset="0"/>
              </a:rPr>
              <a:t>Overton</a:t>
            </a:r>
            <a:r>
              <a:rPr lang="ja-JP" altLang="en-US" sz="2400">
                <a:solidFill>
                  <a:srgbClr val="FEFDD5"/>
                </a:solidFill>
                <a:latin typeface="Arial" charset="0"/>
                <a:ea typeface="ＭＳ Ｐゴシック" charset="0"/>
                <a:sym typeface="Arial" charset="0"/>
              </a:rPr>
              <a:t>’</a:t>
            </a:r>
            <a:r>
              <a:rPr lang="en-US" altLang="ja-JP" sz="2400">
                <a:solidFill>
                  <a:srgbClr val="FEFDD5"/>
                </a:solidFill>
                <a:latin typeface="Arial" charset="0"/>
                <a:ea typeface="Arial" charset="0"/>
                <a:cs typeface="Arial" charset="0"/>
                <a:sym typeface="Arial" charset="0"/>
              </a:rPr>
              <a:t>s cabin</a:t>
            </a:r>
            <a:endParaRPr lang="en-US" sz="2400">
              <a:solidFill>
                <a:srgbClr val="FEFDD5"/>
              </a:solidFill>
              <a:latin typeface="Arial" charset="0"/>
              <a:ea typeface="Arial" charset="0"/>
              <a:cs typeface="Arial"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amp; Bullets">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 Top">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 Top">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 Center">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 Center">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amp; Bullets - 2 Column">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Left">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amp; Bullets - Left">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itle &amp; Bullets">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ullets">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ullets">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Bullets &amp; Photo">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Bullets &amp; Photo">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Photo - Vertical">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Photo - Vertical">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hoto - Vertical Left">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Photo - Vertical Left">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Vertical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hoto - Horizontal">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Photo - Horizontal">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amp; Subtitle">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 Center">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Title - Center">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Title - Top">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Top">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lank">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Title &amp; Bullets -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Lef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Title &amp; Bullets - 2 Column">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2 Column">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Title, Bullets &amp; Photo">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Bullets &amp; Photo">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Photo - Horizontal Alt">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Horizontal Al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Horizonta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hoto - Vertical Al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Vertical Al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Vertica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Photo - Panoramic">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Panoramic">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Panoram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Photo - Square">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Square">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Squa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Blank">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hoto - Big">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Big">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B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Title &amp; Bullets -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Righ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Vertical">
  <a:themeElements>
    <a:clrScheme name="">
      <a:dk1>
        <a:srgbClr val="5B5648"/>
      </a:dk1>
      <a:lt1>
        <a:srgbClr val="4B5669"/>
      </a:lt1>
      <a:dk2>
        <a:srgbClr val="000000"/>
      </a:dk2>
      <a:lt2>
        <a:srgbClr val="808080"/>
      </a:lt2>
      <a:accent1>
        <a:srgbClr val="BBE0E3"/>
      </a:accent1>
      <a:accent2>
        <a:srgbClr val="333399"/>
      </a:accent2>
      <a:accent3>
        <a:srgbClr val="B1B4B9"/>
      </a:accent3>
      <a:accent4>
        <a:srgbClr val="4C483C"/>
      </a:accent4>
      <a:accent5>
        <a:srgbClr val="DAEDEF"/>
      </a:accent5>
      <a:accent6>
        <a:srgbClr val="2D2D8A"/>
      </a:accent6>
      <a:hlink>
        <a:srgbClr val="009999"/>
      </a:hlink>
      <a:folHlink>
        <a:srgbClr val="99CC00"/>
      </a:folHlink>
    </a:clrScheme>
    <a:fontScheme name="Photo - Vertical">
      <a:majorFont>
        <a:latin typeface="Tahoma"/>
        <a:ea typeface="ヒラギノ角ゴ ProN W3"/>
        <a:cs typeface="ヒラギノ角ゴ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amp; Subtitle">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Title &amp; Subtitle">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hoto - Vertical">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Photo - Vertical">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Horizontal">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Photo - Horizontal">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Right">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Title &amp; Bullets - Right">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ullets">
  <a:themeElements>
    <a:clrScheme name="">
      <a:dk1>
        <a:srgbClr val="595650"/>
      </a:dk1>
      <a:lt1>
        <a:srgbClr val="A6A9AF"/>
      </a:lt1>
      <a:dk2>
        <a:srgbClr val="000000"/>
      </a:dk2>
      <a:lt2>
        <a:srgbClr val="808080"/>
      </a:lt2>
      <a:accent1>
        <a:srgbClr val="BBE0E3"/>
      </a:accent1>
      <a:accent2>
        <a:srgbClr val="333399"/>
      </a:accent2>
      <a:accent3>
        <a:srgbClr val="D0D1D4"/>
      </a:accent3>
      <a:accent4>
        <a:srgbClr val="4B4843"/>
      </a:accent4>
      <a:accent5>
        <a:srgbClr val="DAEDEF"/>
      </a:accent5>
      <a:accent6>
        <a:srgbClr val="2D2D8A"/>
      </a:accent6>
      <a:hlink>
        <a:srgbClr val="009999"/>
      </a:hlink>
      <a:folHlink>
        <a:srgbClr val="99CC00"/>
      </a:folHlink>
    </a:clrScheme>
    <a:fontScheme name="Bullets">
      <a:majorFont>
        <a:latin typeface="Baskerville"/>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595650"/>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TotalTime>
  <Pages>0</Pages>
  <Words>629</Words>
  <Characters>0</Characters>
  <Application>Microsoft Macintosh PowerPoint</Application>
  <PresentationFormat>Custom</PresentationFormat>
  <Lines>0</Lines>
  <Paragraphs>130</Paragraphs>
  <Slides>27</Slides>
  <Notes>0</Notes>
  <HiddenSlides>0</HiddenSlides>
  <MMClips>0</MMClips>
  <ScaleCrop>false</ScaleCrop>
  <HeadingPairs>
    <vt:vector size="4" baseType="variant">
      <vt:variant>
        <vt:lpstr>Theme</vt:lpstr>
      </vt:variant>
      <vt:variant>
        <vt:i4>31</vt:i4>
      </vt:variant>
      <vt:variant>
        <vt:lpstr>Slide Titles</vt:lpstr>
      </vt:variant>
      <vt:variant>
        <vt:i4>27</vt:i4>
      </vt:variant>
    </vt:vector>
  </HeadingPairs>
  <TitlesOfParts>
    <vt:vector size="58" baseType="lpstr">
      <vt:lpstr>Title &amp; Bullets</vt:lpstr>
      <vt:lpstr>Title &amp; Subtitle</vt:lpstr>
      <vt:lpstr>Blank</vt:lpstr>
      <vt:lpstr>Photo - Vertical</vt:lpstr>
      <vt:lpstr>1_Title &amp; Subtitle</vt:lpstr>
      <vt:lpstr>1_Photo - Vertical</vt:lpstr>
      <vt:lpstr>Photo - Horizontal</vt:lpstr>
      <vt:lpstr>Title &amp; Bullets - Right</vt:lpstr>
      <vt:lpstr>Bullets</vt:lpstr>
      <vt:lpstr>Title - Top</vt:lpstr>
      <vt:lpstr>Title - Center</vt:lpstr>
      <vt:lpstr>Title &amp; Bullets - 2 Column</vt:lpstr>
      <vt:lpstr>Title &amp; Bullets - Left</vt:lpstr>
      <vt:lpstr>1_Title &amp; Bullets</vt:lpstr>
      <vt:lpstr>1_Bullets</vt:lpstr>
      <vt:lpstr>Title, Bullets &amp; Photo</vt:lpstr>
      <vt:lpstr>2_Photo - Vertical</vt:lpstr>
      <vt:lpstr>Photo - Vertical Left</vt:lpstr>
      <vt:lpstr>1_Photo - Horizontal</vt:lpstr>
      <vt:lpstr>1_Title - Center</vt:lpstr>
      <vt:lpstr>1_Title - Top</vt:lpstr>
      <vt:lpstr>1_Blank</vt:lpstr>
      <vt:lpstr>1_Title &amp; Bullets - Left</vt:lpstr>
      <vt:lpstr>1_Title &amp; Bullets - 2 Column</vt:lpstr>
      <vt:lpstr>1_Title, Bullets &amp; Photo</vt:lpstr>
      <vt:lpstr>Photo - Horizontal Alt</vt:lpstr>
      <vt:lpstr>Photo - Vertical Alt</vt:lpstr>
      <vt:lpstr>Photo - Panoramic</vt:lpstr>
      <vt:lpstr>Photo - Square</vt:lpstr>
      <vt:lpstr>Photo - Big</vt:lpstr>
      <vt:lpstr>1_Title &amp; Bullets - Right</vt:lpstr>
      <vt:lpstr>PowerPoint Presentation</vt:lpstr>
      <vt:lpstr>BUILDING A CITY pre-tour  Things you might see on your trip</vt:lpstr>
      <vt:lpstr>PowerPoint Presentation</vt:lpstr>
      <vt:lpstr>PowerPoint Presentation</vt:lpstr>
      <vt:lpstr>You will learn   what Portland was like over   100 years ago and see how the   town has been built into the   beautiful city it is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LEARN ABOUT ARCHITECTURE and building materials:  TYPES OF COLUMNs:  DORIC   IONIC   COMPOSITE   CORINTHIAN</vt:lpstr>
      <vt:lpstr>PowerPoint Presentation</vt:lpstr>
      <vt:lpstr>PowerPoint Presentation</vt:lpstr>
      <vt:lpstr>PowerPoint Presentation</vt:lpstr>
      <vt:lpstr>PowerPoint Presentation</vt:lpstr>
      <vt:lpstr>You will see public art everywhere:   </vt:lpstr>
      <vt:lpstr>PowerPoint Presentation</vt:lpstr>
      <vt:lpstr>PowerPoint Presentation</vt:lpstr>
      <vt:lpstr>Portland has  famous landmarks   many of our buildings and places are on   the National Register of Historic Buildings and Places.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Office 2004 Test Drive User</cp:lastModifiedBy>
  <cp:revision>4</cp:revision>
  <dcterms:modified xsi:type="dcterms:W3CDTF">2014-08-16T05:15:06Z</dcterms:modified>
</cp:coreProperties>
</file>